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24"/>
  </p:notesMasterIdLst>
  <p:sldIdLst>
    <p:sldId id="256" r:id="rId3"/>
    <p:sldId id="281" r:id="rId4"/>
    <p:sldId id="290" r:id="rId5"/>
    <p:sldId id="266" r:id="rId6"/>
    <p:sldId id="265" r:id="rId7"/>
    <p:sldId id="292" r:id="rId8"/>
    <p:sldId id="257" r:id="rId9"/>
    <p:sldId id="291" r:id="rId10"/>
    <p:sldId id="293" r:id="rId11"/>
    <p:sldId id="294" r:id="rId12"/>
    <p:sldId id="295" r:id="rId13"/>
    <p:sldId id="296" r:id="rId14"/>
    <p:sldId id="258" r:id="rId15"/>
    <p:sldId id="297" r:id="rId16"/>
    <p:sldId id="300" r:id="rId17"/>
    <p:sldId id="298" r:id="rId18"/>
    <p:sldId id="299" r:id="rId19"/>
    <p:sldId id="289" r:id="rId20"/>
    <p:sldId id="267" r:id="rId21"/>
    <p:sldId id="288" r:id="rId22"/>
    <p:sldId id="278" r:id="rId23"/>
  </p:sldIdLst>
  <p:sldSz cx="9144000" cy="5143500" type="screen16x9"/>
  <p:notesSz cx="6858000" cy="9144000"/>
  <p:embeddedFontLst>
    <p:embeddedFont>
      <p:font typeface="Fira Sans" panose="020B0604020202020204" charset="0"/>
      <p:regular r:id="rId25"/>
      <p:bold r:id="rId26"/>
      <p:italic r:id="rId27"/>
      <p:boldItalic r:id="rId28"/>
    </p:embeddedFont>
    <p:embeddedFont>
      <p:font typeface="Fira Sans Black" panose="020B0604020202020204" charset="0"/>
      <p:bold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Proxima Nova" panose="020B0604020202020204" charset="0"/>
      <p:regular r:id="rId35"/>
      <p:bold r:id="rId36"/>
      <p:italic r:id="rId37"/>
      <p:boldItalic r:id="rId38"/>
    </p:embeddedFont>
    <p:embeddedFont>
      <p:font typeface="Proxima Nova Semibold" panose="020B0604020202020204" charset="0"/>
      <p:regular r:id="rId39"/>
      <p:bold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750E7B-85F1-463A-A3AF-CCB3FD9E0ACC}">
  <a:tblStyle styleId="{02750E7B-85F1-463A-A3AF-CCB3FD9E0A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56" autoAdjust="0"/>
  </p:normalViewPr>
  <p:slideViewPr>
    <p:cSldViewPr snapToGrid="0">
      <p:cViewPr varScale="1">
        <p:scale>
          <a:sx n="109" d="100"/>
          <a:sy n="109" d="100"/>
        </p:scale>
        <p:origin x="7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okkumaravel02@gmail.com" userId="df6c6d16340d1198" providerId="LiveId" clId="{A166284D-F90B-4F9E-895E-E47358A22D4C}"/>
    <pc:docChg chg="undo custSel addSld delSld modSld sldOrd">
      <pc:chgData name="ashokkumaravel02@gmail.com" userId="df6c6d16340d1198" providerId="LiveId" clId="{A166284D-F90B-4F9E-895E-E47358A22D4C}" dt="2021-06-14T04:25:27.481" v="1482" actId="1076"/>
      <pc:docMkLst>
        <pc:docMk/>
      </pc:docMkLst>
      <pc:sldChg chg="modSp mod">
        <pc:chgData name="ashokkumaravel02@gmail.com" userId="df6c6d16340d1198" providerId="LiveId" clId="{A166284D-F90B-4F9E-895E-E47358A22D4C}" dt="2021-06-13T16:06:59.730" v="69" actId="13822"/>
        <pc:sldMkLst>
          <pc:docMk/>
          <pc:sldMk cId="0" sldId="256"/>
        </pc:sldMkLst>
        <pc:spChg chg="mod">
          <ac:chgData name="ashokkumaravel02@gmail.com" userId="df6c6d16340d1198" providerId="LiveId" clId="{A166284D-F90B-4F9E-895E-E47358A22D4C}" dt="2021-06-13T15:56:49.621" v="65" actId="20577"/>
          <ac:spMkLst>
            <pc:docMk/>
            <pc:sldMk cId="0" sldId="256"/>
            <ac:spMk id="55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6:06:51.513" v="68" actId="13822"/>
          <ac:spMkLst>
            <pc:docMk/>
            <pc:sldMk cId="0" sldId="256"/>
            <ac:spMk id="57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6:06:59.730" v="69" actId="13822"/>
          <ac:spMkLst>
            <pc:docMk/>
            <pc:sldMk cId="0" sldId="256"/>
            <ac:spMk id="59" creationId="{00000000-0000-0000-0000-000000000000}"/>
          </ac:spMkLst>
        </pc:spChg>
        <pc:grpChg chg="mod">
          <ac:chgData name="ashokkumaravel02@gmail.com" userId="df6c6d16340d1198" providerId="LiveId" clId="{A166284D-F90B-4F9E-895E-E47358A22D4C}" dt="2021-06-13T15:54:58.282" v="62" actId="1076"/>
          <ac:grpSpMkLst>
            <pc:docMk/>
            <pc:sldMk cId="0" sldId="256"/>
            <ac:grpSpMk id="56" creationId="{00000000-0000-0000-0000-000000000000}"/>
          </ac:grpSpMkLst>
        </pc:grpChg>
      </pc:sldChg>
      <pc:sldChg chg="addSp delSp modSp mod">
        <pc:chgData name="ashokkumaravel02@gmail.com" userId="df6c6d16340d1198" providerId="LiveId" clId="{A166284D-F90B-4F9E-895E-E47358A22D4C}" dt="2021-06-13T17:40:24.571" v="559" actId="1076"/>
        <pc:sldMkLst>
          <pc:docMk/>
          <pc:sldMk cId="0" sldId="257"/>
        </pc:sldMkLst>
        <pc:spChg chg="mod">
          <ac:chgData name="ashokkumaravel02@gmail.com" userId="df6c6d16340d1198" providerId="LiveId" clId="{A166284D-F90B-4F9E-895E-E47358A22D4C}" dt="2021-06-13T17:39:56.659" v="552" actId="1076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7:34:57.171" v="510" actId="478"/>
          <ac:spMkLst>
            <pc:docMk/>
            <pc:sldMk cId="0" sldId="257"/>
            <ac:spMk id="141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7:34:46.124" v="507" actId="478"/>
          <ac:spMkLst>
            <pc:docMk/>
            <pc:sldMk cId="0" sldId="257"/>
            <ac:spMk id="144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7:34:49.559" v="508" actId="478"/>
          <ac:spMkLst>
            <pc:docMk/>
            <pc:sldMk cId="0" sldId="257"/>
            <ac:spMk id="147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7:34:46.124" v="507" actId="478"/>
          <ac:spMkLst>
            <pc:docMk/>
            <pc:sldMk cId="0" sldId="257"/>
            <ac:spMk id="150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7:34:54.864" v="509" actId="478"/>
          <ac:spMkLst>
            <pc:docMk/>
            <pc:sldMk cId="0" sldId="257"/>
            <ac:spMk id="153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7:34:46.124" v="507" actId="478"/>
          <ac:spMkLst>
            <pc:docMk/>
            <pc:sldMk cId="0" sldId="257"/>
            <ac:spMk id="156" creationId="{00000000-0000-0000-0000-000000000000}"/>
          </ac:spMkLst>
        </pc:spChg>
        <pc:grpChg chg="del">
          <ac:chgData name="ashokkumaravel02@gmail.com" userId="df6c6d16340d1198" providerId="LiveId" clId="{A166284D-F90B-4F9E-895E-E47358A22D4C}" dt="2021-06-13T17:34:39.471" v="505" actId="478"/>
          <ac:grpSpMkLst>
            <pc:docMk/>
            <pc:sldMk cId="0" sldId="257"/>
            <ac:grpSpMk id="158" creationId="{E61076F3-9380-4004-9905-DDC419832B1D}"/>
          </ac:grpSpMkLst>
        </pc:grpChg>
        <pc:grpChg chg="del">
          <ac:chgData name="ashokkumaravel02@gmail.com" userId="df6c6d16340d1198" providerId="LiveId" clId="{A166284D-F90B-4F9E-895E-E47358A22D4C}" dt="2021-06-13T17:34:46.124" v="507" actId="478"/>
          <ac:grpSpMkLst>
            <pc:docMk/>
            <pc:sldMk cId="0" sldId="257"/>
            <ac:grpSpMk id="167" creationId="{26D825AF-1945-4B93-A4EE-2BAFF130A18A}"/>
          </ac:grpSpMkLst>
        </pc:grpChg>
        <pc:grpChg chg="del">
          <ac:chgData name="ashokkumaravel02@gmail.com" userId="df6c6d16340d1198" providerId="LiveId" clId="{A166284D-F90B-4F9E-895E-E47358A22D4C}" dt="2021-06-13T17:34:46.124" v="507" actId="478"/>
          <ac:grpSpMkLst>
            <pc:docMk/>
            <pc:sldMk cId="0" sldId="257"/>
            <ac:grpSpMk id="174" creationId="{6B5B9EFB-EDA5-4408-A644-85E0889C88DC}"/>
          </ac:grpSpMkLst>
        </pc:grpChg>
        <pc:grpChg chg="del">
          <ac:chgData name="ashokkumaravel02@gmail.com" userId="df6c6d16340d1198" providerId="LiveId" clId="{A166284D-F90B-4F9E-895E-E47358A22D4C}" dt="2021-06-13T17:34:46.124" v="507" actId="478"/>
          <ac:grpSpMkLst>
            <pc:docMk/>
            <pc:sldMk cId="0" sldId="257"/>
            <ac:grpSpMk id="181" creationId="{276B8F51-7AD5-4217-810F-A4089EC90260}"/>
          </ac:grpSpMkLst>
        </pc:grpChg>
        <pc:grpChg chg="del">
          <ac:chgData name="ashokkumaravel02@gmail.com" userId="df6c6d16340d1198" providerId="LiveId" clId="{A166284D-F90B-4F9E-895E-E47358A22D4C}" dt="2021-06-13T17:34:46.124" v="507" actId="478"/>
          <ac:grpSpMkLst>
            <pc:docMk/>
            <pc:sldMk cId="0" sldId="257"/>
            <ac:grpSpMk id="189" creationId="{6D4962A0-021D-48B6-B058-47EA06FA561E}"/>
          </ac:grpSpMkLst>
        </pc:grpChg>
        <pc:grpChg chg="del">
          <ac:chgData name="ashokkumaravel02@gmail.com" userId="df6c6d16340d1198" providerId="LiveId" clId="{A166284D-F90B-4F9E-895E-E47358A22D4C}" dt="2021-06-13T17:34:46.124" v="507" actId="478"/>
          <ac:grpSpMkLst>
            <pc:docMk/>
            <pc:sldMk cId="0" sldId="257"/>
            <ac:grpSpMk id="196" creationId="{C41D2A7D-DCA4-4F09-B998-1F8EAF5EAD33}"/>
          </ac:grpSpMkLst>
        </pc:grpChg>
        <pc:grpChg chg="del">
          <ac:chgData name="ashokkumaravel02@gmail.com" userId="df6c6d16340d1198" providerId="LiveId" clId="{A166284D-F90B-4F9E-895E-E47358A22D4C}" dt="2021-06-13T17:34:46.124" v="507" actId="478"/>
          <ac:grpSpMkLst>
            <pc:docMk/>
            <pc:sldMk cId="0" sldId="257"/>
            <ac:grpSpMk id="202" creationId="{34CA8B2A-98F7-4A9D-88C5-9E97E7D7CC22}"/>
          </ac:grpSpMkLst>
        </pc:grpChg>
        <pc:picChg chg="add del mod">
          <ac:chgData name="ashokkumaravel02@gmail.com" userId="df6c6d16340d1198" providerId="LiveId" clId="{A166284D-F90B-4F9E-895E-E47358A22D4C}" dt="2021-06-13T17:35:58.990" v="541" actId="478"/>
          <ac:picMkLst>
            <pc:docMk/>
            <pc:sldMk cId="0" sldId="257"/>
            <ac:picMk id="3" creationId="{6ADAB3A2-4F47-48DA-9E85-03F8541FF42A}"/>
          </ac:picMkLst>
        </pc:picChg>
        <pc:picChg chg="add mod">
          <ac:chgData name="ashokkumaravel02@gmail.com" userId="df6c6d16340d1198" providerId="LiveId" clId="{A166284D-F90B-4F9E-895E-E47358A22D4C}" dt="2021-06-13T17:40:24.571" v="559" actId="1076"/>
          <ac:picMkLst>
            <pc:docMk/>
            <pc:sldMk cId="0" sldId="257"/>
            <ac:picMk id="5" creationId="{FC7ABC8B-A615-4255-90E0-6046D7396B65}"/>
          </ac:picMkLst>
        </pc:picChg>
      </pc:sldChg>
      <pc:sldChg chg="addSp delSp modSp mod ord">
        <pc:chgData name="ashokkumaravel02@gmail.com" userId="df6c6d16340d1198" providerId="LiveId" clId="{A166284D-F90B-4F9E-895E-E47358A22D4C}" dt="2021-06-13T19:40:55.197" v="859"/>
        <pc:sldMkLst>
          <pc:docMk/>
          <pc:sldMk cId="0" sldId="258"/>
        </pc:sldMkLst>
        <pc:spChg chg="add mod">
          <ac:chgData name="ashokkumaravel02@gmail.com" userId="df6c6d16340d1198" providerId="LiveId" clId="{A166284D-F90B-4F9E-895E-E47358A22D4C}" dt="2021-06-13T19:40:44.113" v="857" actId="1035"/>
          <ac:spMkLst>
            <pc:docMk/>
            <pc:sldMk cId="0" sldId="258"/>
            <ac:spMk id="14" creationId="{8892AA16-C31F-4AC8-B372-E96789127B7D}"/>
          </ac:spMkLst>
        </pc:spChg>
        <pc:spChg chg="mod">
          <ac:chgData name="ashokkumaravel02@gmail.com" userId="df6c6d16340d1198" providerId="LiveId" clId="{A166284D-F90B-4F9E-895E-E47358A22D4C}" dt="2021-06-13T19:38:05.501" v="789" actId="1037"/>
          <ac:spMkLst>
            <pc:docMk/>
            <pc:sldMk cId="0" sldId="258"/>
            <ac:spMk id="162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34:32.741" v="731" actId="478"/>
          <ac:spMkLst>
            <pc:docMk/>
            <pc:sldMk cId="0" sldId="258"/>
            <ac:spMk id="230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34:28.959" v="730" actId="478"/>
          <ac:spMkLst>
            <pc:docMk/>
            <pc:sldMk cId="0" sldId="258"/>
            <ac:spMk id="231" creationId="{00000000-0000-0000-0000-000000000000}"/>
          </ac:spMkLst>
        </pc:spChg>
        <pc:spChg chg="mod topLvl">
          <ac:chgData name="ashokkumaravel02@gmail.com" userId="df6c6d16340d1198" providerId="LiveId" clId="{A166284D-F90B-4F9E-895E-E47358A22D4C}" dt="2021-06-13T19:37:30.928" v="777" actId="1076"/>
          <ac:spMkLst>
            <pc:docMk/>
            <pc:sldMk cId="0" sldId="258"/>
            <ac:spMk id="273" creationId="{00000000-0000-0000-0000-000000000000}"/>
          </ac:spMkLst>
        </pc:spChg>
        <pc:spChg chg="del mod topLvl">
          <ac:chgData name="ashokkumaravel02@gmail.com" userId="df6c6d16340d1198" providerId="LiveId" clId="{A166284D-F90B-4F9E-895E-E47358A22D4C}" dt="2021-06-13T19:33:23.317" v="717" actId="478"/>
          <ac:spMkLst>
            <pc:docMk/>
            <pc:sldMk cId="0" sldId="258"/>
            <ac:spMk id="274" creationId="{00000000-0000-0000-0000-000000000000}"/>
          </ac:spMkLst>
        </pc:spChg>
        <pc:spChg chg="mod topLvl">
          <ac:chgData name="ashokkumaravel02@gmail.com" userId="df6c6d16340d1198" providerId="LiveId" clId="{A166284D-F90B-4F9E-895E-E47358A22D4C}" dt="2021-06-13T19:37:54.496" v="782" actId="1076"/>
          <ac:spMkLst>
            <pc:docMk/>
            <pc:sldMk cId="0" sldId="258"/>
            <ac:spMk id="276" creationId="{00000000-0000-0000-0000-000000000000}"/>
          </ac:spMkLst>
        </pc:spChg>
        <pc:spChg chg="del topLvl">
          <ac:chgData name="ashokkumaravel02@gmail.com" userId="df6c6d16340d1198" providerId="LiveId" clId="{A166284D-F90B-4F9E-895E-E47358A22D4C}" dt="2021-06-13T19:34:11.591" v="727" actId="478"/>
          <ac:spMkLst>
            <pc:docMk/>
            <pc:sldMk cId="0" sldId="258"/>
            <ac:spMk id="277" creationId="{00000000-0000-0000-0000-000000000000}"/>
          </ac:spMkLst>
        </pc:spChg>
        <pc:spChg chg="mod topLvl">
          <ac:chgData name="ashokkumaravel02@gmail.com" userId="df6c6d16340d1198" providerId="LiveId" clId="{A166284D-F90B-4F9E-895E-E47358A22D4C}" dt="2021-06-13T19:38:22.288" v="817" actId="1035"/>
          <ac:spMkLst>
            <pc:docMk/>
            <pc:sldMk cId="0" sldId="258"/>
            <ac:spMk id="282" creationId="{00000000-0000-0000-0000-000000000000}"/>
          </ac:spMkLst>
        </pc:spChg>
        <pc:spChg chg="del topLvl">
          <ac:chgData name="ashokkumaravel02@gmail.com" userId="df6c6d16340d1198" providerId="LiveId" clId="{A166284D-F90B-4F9E-895E-E47358A22D4C}" dt="2021-06-13T19:35:50.422" v="757" actId="478"/>
          <ac:spMkLst>
            <pc:docMk/>
            <pc:sldMk cId="0" sldId="258"/>
            <ac:spMk id="283" creationId="{00000000-0000-0000-0000-000000000000}"/>
          </ac:spMkLst>
        </pc:spChg>
        <pc:spChg chg="mod topLvl">
          <ac:chgData name="ashokkumaravel02@gmail.com" userId="df6c6d16340d1198" providerId="LiveId" clId="{A166284D-F90B-4F9E-895E-E47358A22D4C}" dt="2021-06-13T19:37:50.979" v="781" actId="1076"/>
          <ac:spMkLst>
            <pc:docMk/>
            <pc:sldMk cId="0" sldId="258"/>
            <ac:spMk id="285" creationId="{00000000-0000-0000-0000-000000000000}"/>
          </ac:spMkLst>
        </pc:spChg>
        <pc:spChg chg="del topLvl">
          <ac:chgData name="ashokkumaravel02@gmail.com" userId="df6c6d16340d1198" providerId="LiveId" clId="{A166284D-F90B-4F9E-895E-E47358A22D4C}" dt="2021-06-13T19:35:02.331" v="744" actId="478"/>
          <ac:spMkLst>
            <pc:docMk/>
            <pc:sldMk cId="0" sldId="258"/>
            <ac:spMk id="286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9:36:01.926" v="761" actId="6549"/>
          <ac:spMkLst>
            <pc:docMk/>
            <pc:sldMk cId="0" sldId="258"/>
            <ac:spMk id="288" creationId="{00000000-0000-0000-0000-000000000000}"/>
          </ac:spMkLst>
        </pc:spChg>
        <pc:grpChg chg="mod">
          <ac:chgData name="ashokkumaravel02@gmail.com" userId="df6c6d16340d1198" providerId="LiveId" clId="{A166284D-F90B-4F9E-895E-E47358A22D4C}" dt="2021-06-13T19:37:08.699" v="772" actId="1076"/>
          <ac:grpSpMkLst>
            <pc:docMk/>
            <pc:sldMk cId="0" sldId="258"/>
            <ac:grpSpMk id="163" creationId="{00000000-0000-0000-0000-000000000000}"/>
          </ac:grpSpMkLst>
        </pc:grpChg>
        <pc:grpChg chg="mod">
          <ac:chgData name="ashokkumaravel02@gmail.com" userId="df6c6d16340d1198" providerId="LiveId" clId="{A166284D-F90B-4F9E-895E-E47358A22D4C}" dt="2021-06-13T19:38:11.424" v="804" actId="1035"/>
          <ac:grpSpMkLst>
            <pc:docMk/>
            <pc:sldMk cId="0" sldId="258"/>
            <ac:grpSpMk id="188" creationId="{00000000-0000-0000-0000-000000000000}"/>
          </ac:grpSpMkLst>
        </pc:grpChg>
        <pc:grpChg chg="mod">
          <ac:chgData name="ashokkumaravel02@gmail.com" userId="df6c6d16340d1198" providerId="LiveId" clId="{A166284D-F90B-4F9E-895E-E47358A22D4C}" dt="2021-06-13T19:37:21.534" v="775" actId="1076"/>
          <ac:grpSpMkLst>
            <pc:docMk/>
            <pc:sldMk cId="0" sldId="258"/>
            <ac:grpSpMk id="201" creationId="{00000000-0000-0000-0000-000000000000}"/>
          </ac:grpSpMkLst>
        </pc:grpChg>
        <pc:grpChg chg="mod">
          <ac:chgData name="ashokkumaravel02@gmail.com" userId="df6c6d16340d1198" providerId="LiveId" clId="{A166284D-F90B-4F9E-895E-E47358A22D4C}" dt="2021-06-13T19:37:13.283" v="773" actId="1076"/>
          <ac:grpSpMkLst>
            <pc:docMk/>
            <pc:sldMk cId="0" sldId="258"/>
            <ac:grpSpMk id="220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36:07.935" v="763" actId="478"/>
          <ac:grpSpMkLst>
            <pc:docMk/>
            <pc:sldMk cId="0" sldId="258"/>
            <ac:grpSpMk id="243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35:59.991" v="760" actId="478"/>
          <ac:grpSpMkLst>
            <pc:docMk/>
            <pc:sldMk cId="0" sldId="258"/>
            <ac:grpSpMk id="259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33:23.317" v="717" actId="478"/>
          <ac:grpSpMkLst>
            <pc:docMk/>
            <pc:sldMk cId="0" sldId="258"/>
            <ac:grpSpMk id="272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34:11.591" v="727" actId="478"/>
          <ac:grpSpMkLst>
            <pc:docMk/>
            <pc:sldMk cId="0" sldId="258"/>
            <ac:grpSpMk id="275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36:10.935" v="764" actId="478"/>
          <ac:grpSpMkLst>
            <pc:docMk/>
            <pc:sldMk cId="0" sldId="258"/>
            <ac:grpSpMk id="278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35:50.422" v="757" actId="478"/>
          <ac:grpSpMkLst>
            <pc:docMk/>
            <pc:sldMk cId="0" sldId="258"/>
            <ac:grpSpMk id="281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35:02.331" v="744" actId="478"/>
          <ac:grpSpMkLst>
            <pc:docMk/>
            <pc:sldMk cId="0" sldId="258"/>
            <ac:grpSpMk id="284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36:04.324" v="762" actId="478"/>
          <ac:grpSpMkLst>
            <pc:docMk/>
            <pc:sldMk cId="0" sldId="258"/>
            <ac:grpSpMk id="287" creationId="{00000000-0000-0000-0000-000000000000}"/>
          </ac:grpSpMkLst>
        </pc:grpChg>
        <pc:cxnChg chg="add del mod">
          <ac:chgData name="ashokkumaravel02@gmail.com" userId="df6c6d16340d1198" providerId="LiveId" clId="{A166284D-F90B-4F9E-895E-E47358A22D4C}" dt="2021-06-13T19:40:17.818" v="845" actId="478"/>
          <ac:cxnSpMkLst>
            <pc:docMk/>
            <pc:sldMk cId="0" sldId="258"/>
            <ac:cxnSpMk id="130" creationId="{EA209F04-550C-4033-A896-81D09CE56531}"/>
          </ac:cxnSpMkLst>
        </pc:cxnChg>
        <pc:cxnChg chg="add del mod">
          <ac:chgData name="ashokkumaravel02@gmail.com" userId="df6c6d16340d1198" providerId="LiveId" clId="{A166284D-F90B-4F9E-895E-E47358A22D4C}" dt="2021-06-13T19:40:24.604" v="848" actId="478"/>
          <ac:cxnSpMkLst>
            <pc:docMk/>
            <pc:sldMk cId="0" sldId="258"/>
            <ac:cxnSpMk id="132" creationId="{32D2D13D-08C5-4319-9507-17875773FF33}"/>
          </ac:cxnSpMkLst>
        </pc:cxnChg>
        <pc:cxnChg chg="add del mod">
          <ac:chgData name="ashokkumaravel02@gmail.com" userId="df6c6d16340d1198" providerId="LiveId" clId="{A166284D-F90B-4F9E-895E-E47358A22D4C}" dt="2021-06-13T19:40:20.121" v="846" actId="478"/>
          <ac:cxnSpMkLst>
            <pc:docMk/>
            <pc:sldMk cId="0" sldId="258"/>
            <ac:cxnSpMk id="135" creationId="{A24D1540-C444-462E-8ABB-2C4126AC5F3F}"/>
          </ac:cxnSpMkLst>
        </pc:cxnChg>
        <pc:cxnChg chg="add del mod">
          <ac:chgData name="ashokkumaravel02@gmail.com" userId="df6c6d16340d1198" providerId="LiveId" clId="{A166284D-F90B-4F9E-895E-E47358A22D4C}" dt="2021-06-13T19:40:22.415" v="847" actId="478"/>
          <ac:cxnSpMkLst>
            <pc:docMk/>
            <pc:sldMk cId="0" sldId="258"/>
            <ac:cxnSpMk id="141" creationId="{BA925F80-8465-4ED4-91EC-D2966190F9BA}"/>
          </ac:cxnSpMkLst>
        </pc:cxnChg>
      </pc:sldChg>
      <pc:sldChg chg="addSp delSp modSp del mod">
        <pc:chgData name="ashokkumaravel02@gmail.com" userId="df6c6d16340d1198" providerId="LiveId" clId="{A166284D-F90B-4F9E-895E-E47358A22D4C}" dt="2021-06-13T19:54:49.398" v="1082" actId="47"/>
        <pc:sldMkLst>
          <pc:docMk/>
          <pc:sldMk cId="0" sldId="260"/>
        </pc:sldMkLst>
        <pc:spChg chg="mod">
          <ac:chgData name="ashokkumaravel02@gmail.com" userId="df6c6d16340d1198" providerId="LiveId" clId="{A166284D-F90B-4F9E-895E-E47358A22D4C}" dt="2021-06-13T19:32:15.459" v="701"/>
          <ac:spMkLst>
            <pc:docMk/>
            <pc:sldMk cId="0" sldId="260"/>
            <ac:spMk id="82" creationId="{8694AC51-554A-42E1-BC2C-F9701DF251B7}"/>
          </ac:spMkLst>
        </pc:spChg>
        <pc:spChg chg="mod">
          <ac:chgData name="ashokkumaravel02@gmail.com" userId="df6c6d16340d1198" providerId="LiveId" clId="{A166284D-F90B-4F9E-895E-E47358A22D4C}" dt="2021-06-13T19:32:15.459" v="701"/>
          <ac:spMkLst>
            <pc:docMk/>
            <pc:sldMk cId="0" sldId="260"/>
            <ac:spMk id="83" creationId="{EF44674F-68BF-4B59-B1E0-87B7F0C0AC8A}"/>
          </ac:spMkLst>
        </pc:spChg>
        <pc:spChg chg="mod">
          <ac:chgData name="ashokkumaravel02@gmail.com" userId="df6c6d16340d1198" providerId="LiveId" clId="{A166284D-F90B-4F9E-895E-E47358A22D4C}" dt="2021-06-13T19:32:15.459" v="701"/>
          <ac:spMkLst>
            <pc:docMk/>
            <pc:sldMk cId="0" sldId="260"/>
            <ac:spMk id="84" creationId="{A3603742-D174-4327-A14B-C234D066B089}"/>
          </ac:spMkLst>
        </pc:spChg>
        <pc:spChg chg="mod">
          <ac:chgData name="ashokkumaravel02@gmail.com" userId="df6c6d16340d1198" providerId="LiveId" clId="{A166284D-F90B-4F9E-895E-E47358A22D4C}" dt="2021-06-13T19:32:15.459" v="701"/>
          <ac:spMkLst>
            <pc:docMk/>
            <pc:sldMk cId="0" sldId="260"/>
            <ac:spMk id="85" creationId="{8B27CA6D-95DC-4929-9F39-1C5C26B3EF89}"/>
          </ac:spMkLst>
        </pc:spChg>
        <pc:spChg chg="mod">
          <ac:chgData name="ashokkumaravel02@gmail.com" userId="df6c6d16340d1198" providerId="LiveId" clId="{A166284D-F90B-4F9E-895E-E47358A22D4C}" dt="2021-06-13T19:32:15.459" v="701"/>
          <ac:spMkLst>
            <pc:docMk/>
            <pc:sldMk cId="0" sldId="260"/>
            <ac:spMk id="86" creationId="{F1FE79B5-1CD0-4307-BD2B-D24E25649709}"/>
          </ac:spMkLst>
        </pc:spChg>
        <pc:spChg chg="mod">
          <ac:chgData name="ashokkumaravel02@gmail.com" userId="df6c6d16340d1198" providerId="LiveId" clId="{A166284D-F90B-4F9E-895E-E47358A22D4C}" dt="2021-06-13T19:30:28.003" v="655" actId="20577"/>
          <ac:spMkLst>
            <pc:docMk/>
            <pc:sldMk cId="0" sldId="260"/>
            <ac:spMk id="366" creationId="{00000000-0000-0000-0000-000000000000}"/>
          </ac:spMkLst>
        </pc:spChg>
        <pc:spChg chg="add del mod">
          <ac:chgData name="ashokkumaravel02@gmail.com" userId="df6c6d16340d1198" providerId="LiveId" clId="{A166284D-F90B-4F9E-895E-E47358A22D4C}" dt="2021-06-13T19:31:58.159" v="698" actId="14100"/>
          <ac:spMkLst>
            <pc:docMk/>
            <pc:sldMk cId="0" sldId="260"/>
            <ac:spMk id="414" creationId="{00000000-0000-0000-0000-000000000000}"/>
          </ac:spMkLst>
        </pc:spChg>
        <pc:spChg chg="add del mod">
          <ac:chgData name="ashokkumaravel02@gmail.com" userId="df6c6d16340d1198" providerId="LiveId" clId="{A166284D-F90B-4F9E-895E-E47358A22D4C}" dt="2021-06-13T19:31:56.839" v="696" actId="14100"/>
          <ac:spMkLst>
            <pc:docMk/>
            <pc:sldMk cId="0" sldId="260"/>
            <ac:spMk id="415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9:30:56.202" v="664" actId="14100"/>
          <ac:spMkLst>
            <pc:docMk/>
            <pc:sldMk cId="0" sldId="260"/>
            <ac:spMk id="417" creationId="{00000000-0000-0000-0000-000000000000}"/>
          </ac:spMkLst>
        </pc:spChg>
        <pc:spChg chg="add del">
          <ac:chgData name="ashokkumaravel02@gmail.com" userId="df6c6d16340d1198" providerId="LiveId" clId="{A166284D-F90B-4F9E-895E-E47358A22D4C}" dt="2021-06-13T19:31:55.714" v="693" actId="478"/>
          <ac:spMkLst>
            <pc:docMk/>
            <pc:sldMk cId="0" sldId="260"/>
            <ac:spMk id="419" creationId="{00000000-0000-0000-0000-000000000000}"/>
          </ac:spMkLst>
        </pc:spChg>
        <pc:spChg chg="add del mod">
          <ac:chgData name="ashokkumaravel02@gmail.com" userId="df6c6d16340d1198" providerId="LiveId" clId="{A166284D-F90B-4F9E-895E-E47358A22D4C}" dt="2021-06-13T19:31:59.143" v="699" actId="1076"/>
          <ac:spMkLst>
            <pc:docMk/>
            <pc:sldMk cId="0" sldId="260"/>
            <ac:spMk id="420" creationId="{00000000-0000-0000-0000-000000000000}"/>
          </ac:spMkLst>
        </pc:spChg>
        <pc:grpChg chg="add mod">
          <ac:chgData name="ashokkumaravel02@gmail.com" userId="df6c6d16340d1198" providerId="LiveId" clId="{A166284D-F90B-4F9E-895E-E47358A22D4C}" dt="2021-06-13T19:32:48.663" v="709" actId="1076"/>
          <ac:grpSpMkLst>
            <pc:docMk/>
            <pc:sldMk cId="0" sldId="260"/>
            <ac:grpSpMk id="78" creationId="{4EE2BC2C-94F5-4D0C-8734-7146DF63B155}"/>
          </ac:grpSpMkLst>
        </pc:grpChg>
        <pc:grpChg chg="mod">
          <ac:chgData name="ashokkumaravel02@gmail.com" userId="df6c6d16340d1198" providerId="LiveId" clId="{A166284D-F90B-4F9E-895E-E47358A22D4C}" dt="2021-06-13T19:32:15.459" v="701"/>
          <ac:grpSpMkLst>
            <pc:docMk/>
            <pc:sldMk cId="0" sldId="260"/>
            <ac:grpSpMk id="80" creationId="{C61E0D82-9403-4F46-B4F3-471915C013F6}"/>
          </ac:grpSpMkLst>
        </pc:grpChg>
        <pc:grpChg chg="mod">
          <ac:chgData name="ashokkumaravel02@gmail.com" userId="df6c6d16340d1198" providerId="LiveId" clId="{A166284D-F90B-4F9E-895E-E47358A22D4C}" dt="2021-06-13T19:32:15.459" v="701"/>
          <ac:grpSpMkLst>
            <pc:docMk/>
            <pc:sldMk cId="0" sldId="260"/>
            <ac:grpSpMk id="81" creationId="{3B3C58C9-F346-40F0-A09F-EC559B97BDE8}"/>
          </ac:grpSpMkLst>
        </pc:grpChg>
        <pc:grpChg chg="add del mod">
          <ac:chgData name="ashokkumaravel02@gmail.com" userId="df6c6d16340d1198" providerId="LiveId" clId="{A166284D-F90B-4F9E-895E-E47358A22D4C}" dt="2021-06-13T19:32:03.979" v="700" actId="478"/>
          <ac:grpSpMkLst>
            <pc:docMk/>
            <pc:sldMk cId="0" sldId="260"/>
            <ac:grpSpMk id="408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32:41.780" v="708" actId="478"/>
          <ac:grpSpMkLst>
            <pc:docMk/>
            <pc:sldMk cId="0" sldId="260"/>
            <ac:grpSpMk id="421" creationId="{00000000-0000-0000-0000-000000000000}"/>
          </ac:grpSpMkLst>
        </pc:grpChg>
        <pc:cxnChg chg="mod">
          <ac:chgData name="ashokkumaravel02@gmail.com" userId="df6c6d16340d1198" providerId="LiveId" clId="{A166284D-F90B-4F9E-895E-E47358A22D4C}" dt="2021-06-13T19:32:15.459" v="701"/>
          <ac:cxnSpMkLst>
            <pc:docMk/>
            <pc:sldMk cId="0" sldId="260"/>
            <ac:cxnSpMk id="79" creationId="{1142EDC1-2ABE-4348-93B3-E835441E8052}"/>
          </ac:cxnSpMkLst>
        </pc:cxnChg>
      </pc:sldChg>
      <pc:sldChg chg="del">
        <pc:chgData name="ashokkumaravel02@gmail.com" userId="df6c6d16340d1198" providerId="LiveId" clId="{A166284D-F90B-4F9E-895E-E47358A22D4C}" dt="2021-06-13T19:54:50.148" v="1083" actId="47"/>
        <pc:sldMkLst>
          <pc:docMk/>
          <pc:sldMk cId="0" sldId="261"/>
        </pc:sldMkLst>
      </pc:sldChg>
      <pc:sldChg chg="del">
        <pc:chgData name="ashokkumaravel02@gmail.com" userId="df6c6d16340d1198" providerId="LiveId" clId="{A166284D-F90B-4F9E-895E-E47358A22D4C}" dt="2021-06-13T19:54:48.656" v="1081" actId="47"/>
        <pc:sldMkLst>
          <pc:docMk/>
          <pc:sldMk cId="0" sldId="262"/>
        </pc:sldMkLst>
      </pc:sldChg>
      <pc:sldChg chg="modSp del mod">
        <pc:chgData name="ashokkumaravel02@gmail.com" userId="df6c6d16340d1198" providerId="LiveId" clId="{A166284D-F90B-4F9E-895E-E47358A22D4C}" dt="2021-06-13T19:54:47.718" v="1080" actId="47"/>
        <pc:sldMkLst>
          <pc:docMk/>
          <pc:sldMk cId="0" sldId="263"/>
        </pc:sldMkLst>
        <pc:spChg chg="mod">
          <ac:chgData name="ashokkumaravel02@gmail.com" userId="df6c6d16340d1198" providerId="LiveId" clId="{A166284D-F90B-4F9E-895E-E47358A22D4C}" dt="2021-06-13T16:49:18.996" v="321" actId="1076"/>
          <ac:spMkLst>
            <pc:docMk/>
            <pc:sldMk cId="0" sldId="263"/>
            <ac:spMk id="672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6:49:10.206" v="319" actId="1076"/>
          <ac:spMkLst>
            <pc:docMk/>
            <pc:sldMk cId="0" sldId="263"/>
            <ac:spMk id="813" creationId="{00000000-0000-0000-0000-000000000000}"/>
          </ac:spMkLst>
        </pc:spChg>
      </pc:sldChg>
      <pc:sldChg chg="del ord modNotes">
        <pc:chgData name="ashokkumaravel02@gmail.com" userId="df6c6d16340d1198" providerId="LiveId" clId="{A166284D-F90B-4F9E-895E-E47358A22D4C}" dt="2021-06-13T19:54:46.647" v="1079" actId="47"/>
        <pc:sldMkLst>
          <pc:docMk/>
          <pc:sldMk cId="0" sldId="264"/>
        </pc:sldMkLst>
      </pc:sldChg>
      <pc:sldChg chg="addSp delSp modSp mod">
        <pc:chgData name="ashokkumaravel02@gmail.com" userId="df6c6d16340d1198" providerId="LiveId" clId="{A166284D-F90B-4F9E-895E-E47358A22D4C}" dt="2021-06-13T17:44:03.075" v="576" actId="1076"/>
        <pc:sldMkLst>
          <pc:docMk/>
          <pc:sldMk cId="0" sldId="265"/>
        </pc:sldMkLst>
        <pc:spChg chg="mod">
          <ac:chgData name="ashokkumaravel02@gmail.com" userId="df6c6d16340d1198" providerId="LiveId" clId="{A166284D-F90B-4F9E-895E-E47358A22D4C}" dt="2021-06-13T17:14:16.344" v="504" actId="20577"/>
          <ac:spMkLst>
            <pc:docMk/>
            <pc:sldMk cId="0" sldId="265"/>
            <ac:spMk id="1069" creationId="{00000000-0000-0000-0000-000000000000}"/>
          </ac:spMkLst>
        </pc:spChg>
        <pc:grpChg chg="del">
          <ac:chgData name="ashokkumaravel02@gmail.com" userId="df6c6d16340d1198" providerId="LiveId" clId="{A166284D-F90B-4F9E-895E-E47358A22D4C}" dt="2021-06-13T17:41:51.209" v="568" actId="478"/>
          <ac:grpSpMkLst>
            <pc:docMk/>
            <pc:sldMk cId="0" sldId="265"/>
            <ac:grpSpMk id="1070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7:41:51.209" v="568" actId="478"/>
          <ac:grpSpMkLst>
            <pc:docMk/>
            <pc:sldMk cId="0" sldId="265"/>
            <ac:grpSpMk id="1074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7:41:51.209" v="568" actId="478"/>
          <ac:grpSpMkLst>
            <pc:docMk/>
            <pc:sldMk cId="0" sldId="265"/>
            <ac:grpSpMk id="1078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7:41:51.209" v="568" actId="478"/>
          <ac:grpSpMkLst>
            <pc:docMk/>
            <pc:sldMk cId="0" sldId="265"/>
            <ac:grpSpMk id="1082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7:41:54.478" v="569" actId="478"/>
          <ac:grpSpMkLst>
            <pc:docMk/>
            <pc:sldMk cId="0" sldId="265"/>
            <ac:grpSpMk id="1086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7:41:51.209" v="568" actId="478"/>
          <ac:grpSpMkLst>
            <pc:docMk/>
            <pc:sldMk cId="0" sldId="265"/>
            <ac:grpSpMk id="1090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7:41:51.209" v="568" actId="478"/>
          <ac:grpSpMkLst>
            <pc:docMk/>
            <pc:sldMk cId="0" sldId="265"/>
            <ac:grpSpMk id="1096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7:41:51.209" v="568" actId="478"/>
          <ac:grpSpMkLst>
            <pc:docMk/>
            <pc:sldMk cId="0" sldId="265"/>
            <ac:grpSpMk id="1104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7:41:54.478" v="569" actId="478"/>
          <ac:grpSpMkLst>
            <pc:docMk/>
            <pc:sldMk cId="0" sldId="265"/>
            <ac:grpSpMk id="1121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7:41:51.209" v="568" actId="478"/>
          <ac:grpSpMkLst>
            <pc:docMk/>
            <pc:sldMk cId="0" sldId="265"/>
            <ac:grpSpMk id="1131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7:41:54.478" v="569" actId="478"/>
          <ac:grpSpMkLst>
            <pc:docMk/>
            <pc:sldMk cId="0" sldId="265"/>
            <ac:grpSpMk id="1179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7:41:54.478" v="569" actId="478"/>
          <ac:grpSpMkLst>
            <pc:docMk/>
            <pc:sldMk cId="0" sldId="265"/>
            <ac:grpSpMk id="1182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7:41:54.478" v="569" actId="478"/>
          <ac:grpSpMkLst>
            <pc:docMk/>
            <pc:sldMk cId="0" sldId="265"/>
            <ac:grpSpMk id="1185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7:41:54.478" v="569" actId="478"/>
          <ac:grpSpMkLst>
            <pc:docMk/>
            <pc:sldMk cId="0" sldId="265"/>
            <ac:grpSpMk id="1188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7:41:54.478" v="569" actId="478"/>
          <ac:grpSpMkLst>
            <pc:docMk/>
            <pc:sldMk cId="0" sldId="265"/>
            <ac:grpSpMk id="1191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7:41:54.478" v="569" actId="478"/>
          <ac:grpSpMkLst>
            <pc:docMk/>
            <pc:sldMk cId="0" sldId="265"/>
            <ac:grpSpMk id="1194" creationId="{00000000-0000-0000-0000-000000000000}"/>
          </ac:grpSpMkLst>
        </pc:grpChg>
        <pc:picChg chg="add mod">
          <ac:chgData name="ashokkumaravel02@gmail.com" userId="df6c6d16340d1198" providerId="LiveId" clId="{A166284D-F90B-4F9E-895E-E47358A22D4C}" dt="2021-06-13T17:44:03.075" v="576" actId="1076"/>
          <ac:picMkLst>
            <pc:docMk/>
            <pc:sldMk cId="0" sldId="265"/>
            <ac:picMk id="3" creationId="{8227CE07-7C80-457E-A254-4E975BAA17F3}"/>
          </ac:picMkLst>
        </pc:picChg>
      </pc:sldChg>
      <pc:sldChg chg="addSp delSp modSp mod ord">
        <pc:chgData name="ashokkumaravel02@gmail.com" userId="df6c6d16340d1198" providerId="LiveId" clId="{A166284D-F90B-4F9E-895E-E47358A22D4C}" dt="2021-06-13T17:00:18.029" v="486"/>
        <pc:sldMkLst>
          <pc:docMk/>
          <pc:sldMk cId="0" sldId="266"/>
        </pc:sldMkLst>
        <pc:spChg chg="add del mod">
          <ac:chgData name="ashokkumaravel02@gmail.com" userId="df6c6d16340d1198" providerId="LiveId" clId="{A166284D-F90B-4F9E-895E-E47358A22D4C}" dt="2021-06-13T16:11:59.091" v="97" actId="478"/>
          <ac:spMkLst>
            <pc:docMk/>
            <pc:sldMk cId="0" sldId="266"/>
            <ac:spMk id="6" creationId="{BFC5C7D5-B7C7-4277-98B5-AD7BE15F1BF9}"/>
          </ac:spMkLst>
        </pc:spChg>
        <pc:spChg chg="add del mod">
          <ac:chgData name="ashokkumaravel02@gmail.com" userId="df6c6d16340d1198" providerId="LiveId" clId="{A166284D-F90B-4F9E-895E-E47358A22D4C}" dt="2021-06-13T16:13:47.980" v="124" actId="478"/>
          <ac:spMkLst>
            <pc:docMk/>
            <pc:sldMk cId="0" sldId="266"/>
            <ac:spMk id="9" creationId="{6D9F6BFB-25AF-426B-AE82-AF0B22916CB6}"/>
          </ac:spMkLst>
        </pc:spChg>
        <pc:spChg chg="add del mod">
          <ac:chgData name="ashokkumaravel02@gmail.com" userId="df6c6d16340d1198" providerId="LiveId" clId="{A166284D-F90B-4F9E-895E-E47358A22D4C}" dt="2021-06-13T16:17:47.103" v="199" actId="478"/>
          <ac:spMkLst>
            <pc:docMk/>
            <pc:sldMk cId="0" sldId="266"/>
            <ac:spMk id="12" creationId="{C0979216-B060-40D5-9470-5615B600EE88}"/>
          </ac:spMkLst>
        </pc:spChg>
        <pc:spChg chg="add del mod">
          <ac:chgData name="ashokkumaravel02@gmail.com" userId="df6c6d16340d1198" providerId="LiveId" clId="{A166284D-F90B-4F9E-895E-E47358A22D4C}" dt="2021-06-13T16:19:10.672" v="216" actId="478"/>
          <ac:spMkLst>
            <pc:docMk/>
            <pc:sldMk cId="0" sldId="266"/>
            <ac:spMk id="15" creationId="{96DCE451-BD29-44C7-BECD-451945702B5E}"/>
          </ac:spMkLst>
        </pc:spChg>
        <pc:spChg chg="add del mod">
          <ac:chgData name="ashokkumaravel02@gmail.com" userId="df6c6d16340d1198" providerId="LiveId" clId="{A166284D-F90B-4F9E-895E-E47358A22D4C}" dt="2021-06-13T16:19:10.672" v="216" actId="478"/>
          <ac:spMkLst>
            <pc:docMk/>
            <pc:sldMk cId="0" sldId="266"/>
            <ac:spMk id="18" creationId="{3B94DDE2-7717-4CA9-81CF-A3B49DD08FE5}"/>
          </ac:spMkLst>
        </pc:spChg>
        <pc:spChg chg="add del mod">
          <ac:chgData name="ashokkumaravel02@gmail.com" userId="df6c6d16340d1198" providerId="LiveId" clId="{A166284D-F90B-4F9E-895E-E47358A22D4C}" dt="2021-06-13T16:19:54.121" v="224" actId="478"/>
          <ac:spMkLst>
            <pc:docMk/>
            <pc:sldMk cId="0" sldId="266"/>
            <ac:spMk id="21" creationId="{BA70080E-E32D-4777-8426-515AC13265C6}"/>
          </ac:spMkLst>
        </pc:spChg>
        <pc:spChg chg="add del mod">
          <ac:chgData name="ashokkumaravel02@gmail.com" userId="df6c6d16340d1198" providerId="LiveId" clId="{A166284D-F90B-4F9E-895E-E47358A22D4C}" dt="2021-06-13T16:23:07.142" v="237" actId="478"/>
          <ac:spMkLst>
            <pc:docMk/>
            <pc:sldMk cId="0" sldId="266"/>
            <ac:spMk id="24" creationId="{15133B3F-D90D-41B5-B6B5-ECB198AFB256}"/>
          </ac:spMkLst>
        </pc:spChg>
        <pc:spChg chg="add del mod">
          <ac:chgData name="ashokkumaravel02@gmail.com" userId="df6c6d16340d1198" providerId="LiveId" clId="{A166284D-F90B-4F9E-895E-E47358A22D4C}" dt="2021-06-13T16:26:14.454" v="247" actId="478"/>
          <ac:spMkLst>
            <pc:docMk/>
            <pc:sldMk cId="0" sldId="266"/>
            <ac:spMk id="27" creationId="{EBF8A4AC-3333-4830-BEC3-2638C488AD7F}"/>
          </ac:spMkLst>
        </pc:spChg>
        <pc:spChg chg="add del mod">
          <ac:chgData name="ashokkumaravel02@gmail.com" userId="df6c6d16340d1198" providerId="LiveId" clId="{A166284D-F90B-4F9E-895E-E47358A22D4C}" dt="2021-06-13T16:15:37.659" v="159" actId="478"/>
          <ac:spMkLst>
            <pc:docMk/>
            <pc:sldMk cId="0" sldId="266"/>
            <ac:spMk id="96" creationId="{98841621-DBE7-4F10-8E4B-E56C70E0C5B2}"/>
          </ac:spMkLst>
        </pc:spChg>
        <pc:spChg chg="add del mod">
          <ac:chgData name="ashokkumaravel02@gmail.com" userId="df6c6d16340d1198" providerId="LiveId" clId="{A166284D-F90B-4F9E-895E-E47358A22D4C}" dt="2021-06-13T16:15:28.395" v="157" actId="478"/>
          <ac:spMkLst>
            <pc:docMk/>
            <pc:sldMk cId="0" sldId="266"/>
            <ac:spMk id="100" creationId="{3530F54A-EAD5-4C64-8D93-6E6BC00A4192}"/>
          </ac:spMkLst>
        </pc:spChg>
        <pc:spChg chg="del">
          <ac:chgData name="ashokkumaravel02@gmail.com" userId="df6c6d16340d1198" providerId="LiveId" clId="{A166284D-F90B-4F9E-895E-E47358A22D4C}" dt="2021-06-13T16:16:30.118" v="172" actId="478"/>
          <ac:spMkLst>
            <pc:docMk/>
            <pc:sldMk cId="0" sldId="266"/>
            <ac:spMk id="1203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13:57.871" v="128" actId="478"/>
          <ac:spMkLst>
            <pc:docMk/>
            <pc:sldMk cId="0" sldId="266"/>
            <ac:spMk id="1204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15:40.296" v="160" actId="478"/>
          <ac:spMkLst>
            <pc:docMk/>
            <pc:sldMk cId="0" sldId="266"/>
            <ac:spMk id="1205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09:36.704" v="81" actId="478"/>
          <ac:spMkLst>
            <pc:docMk/>
            <pc:sldMk cId="0" sldId="266"/>
            <ac:spMk id="1206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6:27:59.521" v="281" actId="1076"/>
          <ac:spMkLst>
            <pc:docMk/>
            <pc:sldMk cId="0" sldId="266"/>
            <ac:spMk id="1207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6:16:04.839" v="166" actId="13822"/>
          <ac:spMkLst>
            <pc:docMk/>
            <pc:sldMk cId="0" sldId="266"/>
            <ac:spMk id="1208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6:16:24.926" v="170" actId="13822"/>
          <ac:spMkLst>
            <pc:docMk/>
            <pc:sldMk cId="0" sldId="266"/>
            <ac:spMk id="1209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6:16:45.303" v="184" actId="13822"/>
          <ac:spMkLst>
            <pc:docMk/>
            <pc:sldMk cId="0" sldId="266"/>
            <ac:spMk id="1210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6:16:15.415" v="168" actId="13822"/>
          <ac:spMkLst>
            <pc:docMk/>
            <pc:sldMk cId="0" sldId="266"/>
            <ac:spMk id="1211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15:43.915" v="162" actId="478"/>
          <ac:spMkLst>
            <pc:docMk/>
            <pc:sldMk cId="0" sldId="266"/>
            <ac:spMk id="1213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15:42.291" v="161" actId="478"/>
          <ac:spMkLst>
            <pc:docMk/>
            <pc:sldMk cId="0" sldId="266"/>
            <ac:spMk id="1214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15:48.616" v="164" actId="478"/>
          <ac:spMkLst>
            <pc:docMk/>
            <pc:sldMk cId="0" sldId="266"/>
            <ac:spMk id="1218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15:46.157" v="163" actId="478"/>
          <ac:spMkLst>
            <pc:docMk/>
            <pc:sldMk cId="0" sldId="266"/>
            <ac:spMk id="1219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09:39.004" v="82" actId="478"/>
          <ac:spMkLst>
            <pc:docMk/>
            <pc:sldMk cId="0" sldId="266"/>
            <ac:spMk id="1221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09:33.298" v="80" actId="478"/>
          <ac:spMkLst>
            <pc:docMk/>
            <pc:sldMk cId="0" sldId="266"/>
            <ac:spMk id="1222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09:43.380" v="83" actId="478"/>
          <ac:spMkLst>
            <pc:docMk/>
            <pc:sldMk cId="0" sldId="266"/>
            <ac:spMk id="1226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14:01.929" v="130" actId="478"/>
          <ac:spMkLst>
            <pc:docMk/>
            <pc:sldMk cId="0" sldId="266"/>
            <ac:spMk id="1227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14:00.209" v="129" actId="478"/>
          <ac:spMkLst>
            <pc:docMk/>
            <pc:sldMk cId="0" sldId="266"/>
            <ac:spMk id="1229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14:04.095" v="131" actId="478"/>
          <ac:spMkLst>
            <pc:docMk/>
            <pc:sldMk cId="0" sldId="266"/>
            <ac:spMk id="1230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14:06.686" v="132" actId="478"/>
          <ac:spMkLst>
            <pc:docMk/>
            <pc:sldMk cId="0" sldId="266"/>
            <ac:spMk id="1231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6:13:55.152" v="127" actId="1076"/>
          <ac:spMkLst>
            <pc:docMk/>
            <pc:sldMk cId="0" sldId="266"/>
            <ac:spMk id="1232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16:37.876" v="180" actId="478"/>
          <ac:spMkLst>
            <pc:docMk/>
            <pc:sldMk cId="0" sldId="266"/>
            <ac:spMk id="1233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16:29.418" v="171" actId="478"/>
          <ac:spMkLst>
            <pc:docMk/>
            <pc:sldMk cId="0" sldId="266"/>
            <ac:spMk id="1234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16:41.340" v="183" actId="478"/>
          <ac:spMkLst>
            <pc:docMk/>
            <pc:sldMk cId="0" sldId="266"/>
            <ac:spMk id="1235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16:40.490" v="182" actId="478"/>
          <ac:spMkLst>
            <pc:docMk/>
            <pc:sldMk cId="0" sldId="266"/>
            <ac:spMk id="1236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16:39.308" v="181" actId="478"/>
          <ac:spMkLst>
            <pc:docMk/>
            <pc:sldMk cId="0" sldId="266"/>
            <ac:spMk id="1237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16:34.290" v="177" actId="478"/>
          <ac:spMkLst>
            <pc:docMk/>
            <pc:sldMk cId="0" sldId="266"/>
            <ac:spMk id="1238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16:30.916" v="173" actId="478"/>
          <ac:spMkLst>
            <pc:docMk/>
            <pc:sldMk cId="0" sldId="266"/>
            <ac:spMk id="1239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16:32.668" v="175" actId="478"/>
          <ac:spMkLst>
            <pc:docMk/>
            <pc:sldMk cId="0" sldId="266"/>
            <ac:spMk id="1240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16:31.765" v="174" actId="478"/>
          <ac:spMkLst>
            <pc:docMk/>
            <pc:sldMk cId="0" sldId="266"/>
            <ac:spMk id="1241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16:36.788" v="179" actId="478"/>
          <ac:spMkLst>
            <pc:docMk/>
            <pc:sldMk cId="0" sldId="266"/>
            <ac:spMk id="1243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16:33.464" v="176" actId="478"/>
          <ac:spMkLst>
            <pc:docMk/>
            <pc:sldMk cId="0" sldId="266"/>
            <ac:spMk id="1245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6:16:35.732" v="178" actId="478"/>
          <ac:spMkLst>
            <pc:docMk/>
            <pc:sldMk cId="0" sldId="266"/>
            <ac:spMk id="1247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6:14:26.659" v="140" actId="13822"/>
          <ac:spMkLst>
            <pc:docMk/>
            <pc:sldMk cId="0" sldId="266"/>
            <ac:spMk id="1248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6:08:35.655" v="78" actId="13822"/>
          <ac:spMkLst>
            <pc:docMk/>
            <pc:sldMk cId="0" sldId="266"/>
            <ac:spMk id="1250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6:08:39.816" v="79" actId="13822"/>
          <ac:spMkLst>
            <pc:docMk/>
            <pc:sldMk cId="0" sldId="266"/>
            <ac:spMk id="1251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6:08:29.513" v="77" actId="13822"/>
          <ac:spMkLst>
            <pc:docMk/>
            <pc:sldMk cId="0" sldId="266"/>
            <ac:spMk id="1252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6:18:14.616" v="204" actId="1076"/>
          <ac:spMkLst>
            <pc:docMk/>
            <pc:sldMk cId="0" sldId="266"/>
            <ac:spMk id="1254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6:18:07.880" v="202" actId="13822"/>
          <ac:spMkLst>
            <pc:docMk/>
            <pc:sldMk cId="0" sldId="266"/>
            <ac:spMk id="1255" creationId="{00000000-0000-0000-0000-000000000000}"/>
          </ac:spMkLst>
        </pc:spChg>
        <pc:spChg chg="del mod">
          <ac:chgData name="ashokkumaravel02@gmail.com" userId="df6c6d16340d1198" providerId="LiveId" clId="{A166284D-F90B-4F9E-895E-E47358A22D4C}" dt="2021-06-13T16:08:12.271" v="74" actId="478"/>
          <ac:spMkLst>
            <pc:docMk/>
            <pc:sldMk cId="0" sldId="266"/>
            <ac:spMk id="1257" creationId="{00000000-0000-0000-0000-000000000000}"/>
          </ac:spMkLst>
        </pc:spChg>
        <pc:spChg chg="del mod">
          <ac:chgData name="ashokkumaravel02@gmail.com" userId="df6c6d16340d1198" providerId="LiveId" clId="{A166284D-F90B-4F9E-895E-E47358A22D4C}" dt="2021-06-13T16:08:07.238" v="73" actId="478"/>
          <ac:spMkLst>
            <pc:docMk/>
            <pc:sldMk cId="0" sldId="266"/>
            <ac:spMk id="1258" creationId="{00000000-0000-0000-0000-000000000000}"/>
          </ac:spMkLst>
        </pc:spChg>
        <pc:spChg chg="del mod">
          <ac:chgData name="ashokkumaravel02@gmail.com" userId="df6c6d16340d1198" providerId="LiveId" clId="{A166284D-F90B-4F9E-895E-E47358A22D4C}" dt="2021-06-13T16:08:19.271" v="76" actId="478"/>
          <ac:spMkLst>
            <pc:docMk/>
            <pc:sldMk cId="0" sldId="266"/>
            <ac:spMk id="1279" creationId="{00000000-0000-0000-0000-000000000000}"/>
          </ac:spMkLst>
        </pc:spChg>
        <pc:spChg chg="del mod topLvl">
          <ac:chgData name="ashokkumaravel02@gmail.com" userId="df6c6d16340d1198" providerId="LiveId" clId="{A166284D-F90B-4F9E-895E-E47358A22D4C}" dt="2021-06-13T16:15:31.914" v="158" actId="478"/>
          <ac:spMkLst>
            <pc:docMk/>
            <pc:sldMk cId="0" sldId="266"/>
            <ac:spMk id="1281" creationId="{00000000-0000-0000-0000-000000000000}"/>
          </ac:spMkLst>
        </pc:spChg>
        <pc:spChg chg="del topLvl">
          <ac:chgData name="ashokkumaravel02@gmail.com" userId="df6c6d16340d1198" providerId="LiveId" clId="{A166284D-F90B-4F9E-895E-E47358A22D4C}" dt="2021-06-13T16:12:06.369" v="98" actId="478"/>
          <ac:spMkLst>
            <pc:docMk/>
            <pc:sldMk cId="0" sldId="266"/>
            <ac:spMk id="1282" creationId="{00000000-0000-0000-0000-000000000000}"/>
          </ac:spMkLst>
        </pc:spChg>
        <pc:spChg chg="del mod topLvl">
          <ac:chgData name="ashokkumaravel02@gmail.com" userId="df6c6d16340d1198" providerId="LiveId" clId="{A166284D-F90B-4F9E-895E-E47358A22D4C}" dt="2021-06-13T16:15:25.327" v="156" actId="478"/>
          <ac:spMkLst>
            <pc:docMk/>
            <pc:sldMk cId="0" sldId="266"/>
            <ac:spMk id="1284" creationId="{00000000-0000-0000-0000-000000000000}"/>
          </ac:spMkLst>
        </pc:spChg>
        <pc:spChg chg="del topLvl">
          <ac:chgData name="ashokkumaravel02@gmail.com" userId="df6c6d16340d1198" providerId="LiveId" clId="{A166284D-F90B-4F9E-895E-E47358A22D4C}" dt="2021-06-13T16:14:39.821" v="142" actId="478"/>
          <ac:spMkLst>
            <pc:docMk/>
            <pc:sldMk cId="0" sldId="266"/>
            <ac:spMk id="1285" creationId="{00000000-0000-0000-0000-000000000000}"/>
          </ac:spMkLst>
        </pc:spChg>
        <pc:spChg chg="del topLvl">
          <ac:chgData name="ashokkumaravel02@gmail.com" userId="df6c6d16340d1198" providerId="LiveId" clId="{A166284D-F90B-4F9E-895E-E47358A22D4C}" dt="2021-06-13T16:16:54.819" v="186" actId="478"/>
          <ac:spMkLst>
            <pc:docMk/>
            <pc:sldMk cId="0" sldId="266"/>
            <ac:spMk id="1287" creationId="{00000000-0000-0000-0000-000000000000}"/>
          </ac:spMkLst>
        </pc:spChg>
        <pc:spChg chg="del topLvl">
          <ac:chgData name="ashokkumaravel02@gmail.com" userId="df6c6d16340d1198" providerId="LiveId" clId="{A166284D-F90B-4F9E-895E-E47358A22D4C}" dt="2021-06-13T16:16:53.081" v="185" actId="478"/>
          <ac:spMkLst>
            <pc:docMk/>
            <pc:sldMk cId="0" sldId="266"/>
            <ac:spMk id="1288" creationId="{00000000-0000-0000-0000-000000000000}"/>
          </ac:spMkLst>
        </pc:spChg>
        <pc:grpChg chg="del">
          <ac:chgData name="ashokkumaravel02@gmail.com" userId="df6c6d16340d1198" providerId="LiveId" clId="{A166284D-F90B-4F9E-895E-E47358A22D4C}" dt="2021-06-13T16:12:06.369" v="98" actId="478"/>
          <ac:grpSpMkLst>
            <pc:docMk/>
            <pc:sldMk cId="0" sldId="266"/>
            <ac:grpSpMk id="1280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6:14:39.821" v="142" actId="478"/>
          <ac:grpSpMkLst>
            <pc:docMk/>
            <pc:sldMk cId="0" sldId="266"/>
            <ac:grpSpMk id="1283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6:16:53.081" v="185" actId="478"/>
          <ac:grpSpMkLst>
            <pc:docMk/>
            <pc:sldMk cId="0" sldId="266"/>
            <ac:grpSpMk id="1286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6:16:58.771" v="187" actId="478"/>
          <ac:grpSpMkLst>
            <pc:docMk/>
            <pc:sldMk cId="0" sldId="266"/>
            <ac:grpSpMk id="1289" creationId="{00000000-0000-0000-0000-000000000000}"/>
          </ac:grpSpMkLst>
        </pc:grpChg>
        <pc:picChg chg="add del mod">
          <ac:chgData name="ashokkumaravel02@gmail.com" userId="df6c6d16340d1198" providerId="LiveId" clId="{A166284D-F90B-4F9E-895E-E47358A22D4C}" dt="2021-06-13T16:10:09.438" v="85" actId="478"/>
          <ac:picMkLst>
            <pc:docMk/>
            <pc:sldMk cId="0" sldId="266"/>
            <ac:picMk id="3" creationId="{57C23C13-B526-4FFE-BC27-91D8A1154F65}"/>
          </ac:picMkLst>
        </pc:picChg>
        <pc:picChg chg="add mod">
          <ac:chgData name="ashokkumaravel02@gmail.com" userId="df6c6d16340d1198" providerId="LiveId" clId="{A166284D-F90B-4F9E-895E-E47358A22D4C}" dt="2021-06-13T16:16:20.368" v="169" actId="1076"/>
          <ac:picMkLst>
            <pc:docMk/>
            <pc:sldMk cId="0" sldId="266"/>
            <ac:picMk id="5" creationId="{4C02C785-0ABE-4AE3-A61E-7E3D32033661}"/>
          </ac:picMkLst>
        </pc:picChg>
        <pc:picChg chg="add del mod">
          <ac:chgData name="ashokkumaravel02@gmail.com" userId="df6c6d16340d1198" providerId="LiveId" clId="{A166284D-F90B-4F9E-895E-E47358A22D4C}" dt="2021-06-13T16:14:22.604" v="139" actId="1076"/>
          <ac:picMkLst>
            <pc:docMk/>
            <pc:sldMk cId="0" sldId="266"/>
            <ac:picMk id="8" creationId="{A889ABB8-ACC9-4A0C-BA0C-9D7ABA01E361}"/>
          </ac:picMkLst>
        </pc:picChg>
        <pc:picChg chg="add del mod">
          <ac:chgData name="ashokkumaravel02@gmail.com" userId="df6c6d16340d1198" providerId="LiveId" clId="{A166284D-F90B-4F9E-895E-E47358A22D4C}" dt="2021-06-13T16:17:56.259" v="201" actId="1076"/>
          <ac:picMkLst>
            <pc:docMk/>
            <pc:sldMk cId="0" sldId="266"/>
            <ac:picMk id="11" creationId="{6A813868-852D-4708-BDD3-3760469DC971}"/>
          </ac:picMkLst>
        </pc:picChg>
        <pc:picChg chg="add del mod">
          <ac:chgData name="ashokkumaravel02@gmail.com" userId="df6c6d16340d1198" providerId="LiveId" clId="{A166284D-F90B-4F9E-895E-E47358A22D4C}" dt="2021-06-13T16:19:10.672" v="216" actId="478"/>
          <ac:picMkLst>
            <pc:docMk/>
            <pc:sldMk cId="0" sldId="266"/>
            <ac:picMk id="14" creationId="{75B45145-5173-4920-98DC-50F2EFA89D5F}"/>
          </ac:picMkLst>
        </pc:picChg>
        <pc:picChg chg="add del mod">
          <ac:chgData name="ashokkumaravel02@gmail.com" userId="df6c6d16340d1198" providerId="LiveId" clId="{A166284D-F90B-4F9E-895E-E47358A22D4C}" dt="2021-06-13T16:19:10.672" v="216" actId="478"/>
          <ac:picMkLst>
            <pc:docMk/>
            <pc:sldMk cId="0" sldId="266"/>
            <ac:picMk id="17" creationId="{8A55078A-88C9-4D6C-A3D0-A3B8D429840A}"/>
          </ac:picMkLst>
        </pc:picChg>
        <pc:picChg chg="add mod">
          <ac:chgData name="ashokkumaravel02@gmail.com" userId="df6c6d16340d1198" providerId="LiveId" clId="{A166284D-F90B-4F9E-895E-E47358A22D4C}" dt="2021-06-13T16:20:24.755" v="228" actId="1076"/>
          <ac:picMkLst>
            <pc:docMk/>
            <pc:sldMk cId="0" sldId="266"/>
            <ac:picMk id="20" creationId="{D37532C3-915F-423F-913C-5B8190CABE96}"/>
          </ac:picMkLst>
        </pc:picChg>
        <pc:picChg chg="add del mod">
          <ac:chgData name="ashokkumaravel02@gmail.com" userId="df6c6d16340d1198" providerId="LiveId" clId="{A166284D-F90B-4F9E-895E-E47358A22D4C}" dt="2021-06-13T16:28:07.436" v="283" actId="1076"/>
          <ac:picMkLst>
            <pc:docMk/>
            <pc:sldMk cId="0" sldId="266"/>
            <ac:picMk id="23" creationId="{8F424C61-29A8-43A7-8E20-915997ADCAE0}"/>
          </ac:picMkLst>
        </pc:picChg>
        <pc:picChg chg="add del mod">
          <ac:chgData name="ashokkumaravel02@gmail.com" userId="df6c6d16340d1198" providerId="LiveId" clId="{A166284D-F90B-4F9E-895E-E47358A22D4C}" dt="2021-06-13T16:26:45.486" v="255" actId="478"/>
          <ac:picMkLst>
            <pc:docMk/>
            <pc:sldMk cId="0" sldId="266"/>
            <ac:picMk id="26" creationId="{027EB3E5-BF56-4FAF-9744-B4D8681B2744}"/>
          </ac:picMkLst>
        </pc:picChg>
      </pc:sldChg>
      <pc:sldChg chg="addSp delSp modSp mod">
        <pc:chgData name="ashokkumaravel02@gmail.com" userId="df6c6d16340d1198" providerId="LiveId" clId="{A166284D-F90B-4F9E-895E-E47358A22D4C}" dt="2021-06-13T19:54:32.823" v="1078" actId="20577"/>
        <pc:sldMkLst>
          <pc:docMk/>
          <pc:sldMk cId="0" sldId="267"/>
        </pc:sldMkLst>
        <pc:spChg chg="mod">
          <ac:chgData name="ashokkumaravel02@gmail.com" userId="df6c6d16340d1198" providerId="LiveId" clId="{A166284D-F90B-4F9E-895E-E47358A22D4C}" dt="2021-06-13T19:54:32.823" v="1078" actId="20577"/>
          <ac:spMkLst>
            <pc:docMk/>
            <pc:sldMk cId="0" sldId="267"/>
            <ac:spMk id="1296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3:35.965" v="1051" actId="478"/>
          <ac:spMkLst>
            <pc:docMk/>
            <pc:sldMk cId="0" sldId="267"/>
            <ac:spMk id="1300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3:58.305" v="1059" actId="478"/>
          <ac:spMkLst>
            <pc:docMk/>
            <pc:sldMk cId="0" sldId="267"/>
            <ac:spMk id="1301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3:41.059" v="1053" actId="478"/>
          <ac:spMkLst>
            <pc:docMk/>
            <pc:sldMk cId="0" sldId="267"/>
            <ac:spMk id="1302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3:38.175" v="1052" actId="478"/>
          <ac:spMkLst>
            <pc:docMk/>
            <pc:sldMk cId="0" sldId="267"/>
            <ac:spMk id="1305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3:29.653" v="1048" actId="478"/>
          <ac:spMkLst>
            <pc:docMk/>
            <pc:sldMk cId="0" sldId="267"/>
            <ac:spMk id="1310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3:43.003" v="1054" actId="478"/>
          <ac:spMkLst>
            <pc:docMk/>
            <pc:sldMk cId="0" sldId="267"/>
            <ac:spMk id="1311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3:53.182" v="1057" actId="478"/>
          <ac:spMkLst>
            <pc:docMk/>
            <pc:sldMk cId="0" sldId="267"/>
            <ac:spMk id="1312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3:55.987" v="1058" actId="478"/>
          <ac:spMkLst>
            <pc:docMk/>
            <pc:sldMk cId="0" sldId="267"/>
            <ac:spMk id="1313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3:50.464" v="1056" actId="478"/>
          <ac:spMkLst>
            <pc:docMk/>
            <pc:sldMk cId="0" sldId="267"/>
            <ac:spMk id="1314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3:47.417" v="1055" actId="478"/>
          <ac:spMkLst>
            <pc:docMk/>
            <pc:sldMk cId="0" sldId="267"/>
            <ac:spMk id="1315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2:57.696" v="1032" actId="478"/>
          <ac:spMkLst>
            <pc:docMk/>
            <pc:sldMk cId="0" sldId="267"/>
            <ac:spMk id="1316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3:20.329" v="1045" actId="478"/>
          <ac:spMkLst>
            <pc:docMk/>
            <pc:sldMk cId="0" sldId="267"/>
            <ac:spMk id="1319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4:01.335" v="1060" actId="478"/>
          <ac:spMkLst>
            <pc:docMk/>
            <pc:sldMk cId="0" sldId="267"/>
            <ac:spMk id="1320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3:16.088" v="1042" actId="478"/>
          <ac:spMkLst>
            <pc:docMk/>
            <pc:sldMk cId="0" sldId="267"/>
            <ac:spMk id="1321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3:22.491" v="1046" actId="478"/>
          <ac:spMkLst>
            <pc:docMk/>
            <pc:sldMk cId="0" sldId="267"/>
            <ac:spMk id="1322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3:27.232" v="1047" actId="478"/>
          <ac:spMkLst>
            <pc:docMk/>
            <pc:sldMk cId="0" sldId="267"/>
            <ac:spMk id="1323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4:20.520" v="1066" actId="478"/>
          <ac:spMkLst>
            <pc:docMk/>
            <pc:sldMk cId="0" sldId="267"/>
            <ac:spMk id="1333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4:25.988" v="1068" actId="478"/>
          <ac:spMkLst>
            <pc:docMk/>
            <pc:sldMk cId="0" sldId="267"/>
            <ac:spMk id="1334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4:17.684" v="1065" actId="478"/>
          <ac:spMkLst>
            <pc:docMk/>
            <pc:sldMk cId="0" sldId="267"/>
            <ac:spMk id="1335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4:14.671" v="1064" actId="478"/>
          <ac:spMkLst>
            <pc:docMk/>
            <pc:sldMk cId="0" sldId="267"/>
            <ac:spMk id="1336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4:22.993" v="1067" actId="478"/>
          <ac:spMkLst>
            <pc:docMk/>
            <pc:sldMk cId="0" sldId="267"/>
            <ac:spMk id="1337" creationId="{00000000-0000-0000-0000-000000000000}"/>
          </ac:spMkLst>
        </pc:spChg>
        <pc:grpChg chg="add del mod">
          <ac:chgData name="ashokkumaravel02@gmail.com" userId="df6c6d16340d1198" providerId="LiveId" clId="{A166284D-F90B-4F9E-895E-E47358A22D4C}" dt="2021-06-13T19:54:11.178" v="1063" actId="1076"/>
          <ac:grpSpMkLst>
            <pc:docMk/>
            <pc:sldMk cId="0" sldId="267"/>
            <ac:grpSpMk id="1297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3:58.305" v="1059" actId="478"/>
          <ac:grpSpMkLst>
            <pc:docMk/>
            <pc:sldMk cId="0" sldId="267"/>
            <ac:grpSpMk id="1298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3:41.059" v="1053" actId="478"/>
          <ac:grpSpMkLst>
            <pc:docMk/>
            <pc:sldMk cId="0" sldId="267"/>
            <ac:grpSpMk id="1299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3:53.182" v="1057" actId="478"/>
          <ac:grpSpMkLst>
            <pc:docMk/>
            <pc:sldMk cId="0" sldId="267"/>
            <ac:grpSpMk id="1309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3:27.232" v="1047" actId="478"/>
          <ac:grpSpMkLst>
            <pc:docMk/>
            <pc:sldMk cId="0" sldId="267"/>
            <ac:grpSpMk id="1317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3:20.329" v="1045" actId="478"/>
          <ac:grpSpMkLst>
            <pc:docMk/>
            <pc:sldMk cId="0" sldId="267"/>
            <ac:grpSpMk id="1318" creationId="{00000000-0000-0000-0000-000000000000}"/>
          </ac:grpSpMkLst>
        </pc:grpChg>
        <pc:grpChg chg="del mod">
          <ac:chgData name="ashokkumaravel02@gmail.com" userId="df6c6d16340d1198" providerId="LiveId" clId="{A166284D-F90B-4F9E-895E-E47358A22D4C}" dt="2021-06-13T19:53:04.680" v="1035" actId="478"/>
          <ac:grpSpMkLst>
            <pc:docMk/>
            <pc:sldMk cId="0" sldId="267"/>
            <ac:grpSpMk id="1338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3:05.446" v="1036" actId="478"/>
          <ac:grpSpMkLst>
            <pc:docMk/>
            <pc:sldMk cId="0" sldId="267"/>
            <ac:grpSpMk id="1356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3:06.625" v="1037" actId="478"/>
          <ac:grpSpMkLst>
            <pc:docMk/>
            <pc:sldMk cId="0" sldId="267"/>
            <ac:grpSpMk id="1378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3:07.406" v="1038" actId="478"/>
          <ac:grpSpMkLst>
            <pc:docMk/>
            <pc:sldMk cId="0" sldId="267"/>
            <ac:grpSpMk id="1396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3:08.523" v="1039" actId="478"/>
          <ac:grpSpMkLst>
            <pc:docMk/>
            <pc:sldMk cId="0" sldId="267"/>
            <ac:grpSpMk id="1417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3:09.336" v="1040" actId="478"/>
          <ac:grpSpMkLst>
            <pc:docMk/>
            <pc:sldMk cId="0" sldId="267"/>
            <ac:grpSpMk id="1436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3:01.682" v="1033" actId="478"/>
          <ac:grpSpMkLst>
            <pc:docMk/>
            <pc:sldMk cId="0" sldId="267"/>
            <ac:grpSpMk id="1452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3:12.563" v="1041" actId="478"/>
          <ac:grpSpMkLst>
            <pc:docMk/>
            <pc:sldMk cId="0" sldId="267"/>
            <ac:grpSpMk id="1455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3:01.682" v="1033" actId="478"/>
          <ac:grpSpMkLst>
            <pc:docMk/>
            <pc:sldMk cId="0" sldId="267"/>
            <ac:grpSpMk id="1458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3:12.563" v="1041" actId="478"/>
          <ac:grpSpMkLst>
            <pc:docMk/>
            <pc:sldMk cId="0" sldId="267"/>
            <ac:grpSpMk id="1461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3:12.563" v="1041" actId="478"/>
          <ac:grpSpMkLst>
            <pc:docMk/>
            <pc:sldMk cId="0" sldId="267"/>
            <ac:grpSpMk id="1464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3:12.563" v="1041" actId="478"/>
          <ac:grpSpMkLst>
            <pc:docMk/>
            <pc:sldMk cId="0" sldId="267"/>
            <ac:grpSpMk id="1467" creationId="{00000000-0000-0000-0000-000000000000}"/>
          </ac:grpSpMkLst>
        </pc:grpChg>
      </pc:sldChg>
      <pc:sldChg chg="del">
        <pc:chgData name="ashokkumaravel02@gmail.com" userId="df6c6d16340d1198" providerId="LiveId" clId="{A166284D-F90B-4F9E-895E-E47358A22D4C}" dt="2021-06-13T19:54:52.533" v="1084" actId="47"/>
        <pc:sldMkLst>
          <pc:docMk/>
          <pc:sldMk cId="0" sldId="268"/>
        </pc:sldMkLst>
      </pc:sldChg>
      <pc:sldChg chg="del">
        <pc:chgData name="ashokkumaravel02@gmail.com" userId="df6c6d16340d1198" providerId="LiveId" clId="{A166284D-F90B-4F9E-895E-E47358A22D4C}" dt="2021-06-13T19:54:53.572" v="1085" actId="47"/>
        <pc:sldMkLst>
          <pc:docMk/>
          <pc:sldMk cId="0" sldId="269"/>
        </pc:sldMkLst>
      </pc:sldChg>
      <pc:sldChg chg="del">
        <pc:chgData name="ashokkumaravel02@gmail.com" userId="df6c6d16340d1198" providerId="LiveId" clId="{A166284D-F90B-4F9E-895E-E47358A22D4C}" dt="2021-06-13T19:55:11.104" v="1101" actId="47"/>
        <pc:sldMkLst>
          <pc:docMk/>
          <pc:sldMk cId="0" sldId="270"/>
        </pc:sldMkLst>
      </pc:sldChg>
      <pc:sldChg chg="modSp del mod">
        <pc:chgData name="ashokkumaravel02@gmail.com" userId="df6c6d16340d1198" providerId="LiveId" clId="{A166284D-F90B-4F9E-895E-E47358A22D4C}" dt="2021-06-13T19:55:09.661" v="1100" actId="47"/>
        <pc:sldMkLst>
          <pc:docMk/>
          <pc:sldMk cId="0" sldId="271"/>
        </pc:sldMkLst>
        <pc:grpChg chg="mod">
          <ac:chgData name="ashokkumaravel02@gmail.com" userId="df6c6d16340d1198" providerId="LiveId" clId="{A166284D-F90B-4F9E-895E-E47358A22D4C}" dt="2021-06-13T16:49:52.849" v="322" actId="1076"/>
          <ac:grpSpMkLst>
            <pc:docMk/>
            <pc:sldMk cId="0" sldId="271"/>
            <ac:grpSpMk id="1960" creationId="{00000000-0000-0000-0000-000000000000}"/>
          </ac:grpSpMkLst>
        </pc:grpChg>
      </pc:sldChg>
      <pc:sldChg chg="del">
        <pc:chgData name="ashokkumaravel02@gmail.com" userId="df6c6d16340d1198" providerId="LiveId" clId="{A166284D-F90B-4F9E-895E-E47358A22D4C}" dt="2021-06-13T19:55:09.007" v="1099" actId="47"/>
        <pc:sldMkLst>
          <pc:docMk/>
          <pc:sldMk cId="0" sldId="272"/>
        </pc:sldMkLst>
      </pc:sldChg>
      <pc:sldChg chg="del">
        <pc:chgData name="ashokkumaravel02@gmail.com" userId="df6c6d16340d1198" providerId="LiveId" clId="{A166284D-F90B-4F9E-895E-E47358A22D4C}" dt="2021-06-13T19:55:08.366" v="1098" actId="47"/>
        <pc:sldMkLst>
          <pc:docMk/>
          <pc:sldMk cId="0" sldId="273"/>
        </pc:sldMkLst>
      </pc:sldChg>
      <pc:sldChg chg="del">
        <pc:chgData name="ashokkumaravel02@gmail.com" userId="df6c6d16340d1198" providerId="LiveId" clId="{A166284D-F90B-4F9E-895E-E47358A22D4C}" dt="2021-06-13T19:55:07.780" v="1097" actId="47"/>
        <pc:sldMkLst>
          <pc:docMk/>
          <pc:sldMk cId="0" sldId="274"/>
        </pc:sldMkLst>
      </pc:sldChg>
      <pc:sldChg chg="del">
        <pc:chgData name="ashokkumaravel02@gmail.com" userId="df6c6d16340d1198" providerId="LiveId" clId="{A166284D-F90B-4F9E-895E-E47358A22D4C}" dt="2021-06-13T19:55:07.117" v="1096" actId="47"/>
        <pc:sldMkLst>
          <pc:docMk/>
          <pc:sldMk cId="0" sldId="275"/>
        </pc:sldMkLst>
      </pc:sldChg>
      <pc:sldChg chg="del">
        <pc:chgData name="ashokkumaravel02@gmail.com" userId="df6c6d16340d1198" providerId="LiveId" clId="{A166284D-F90B-4F9E-895E-E47358A22D4C}" dt="2021-06-13T19:55:06.419" v="1095" actId="47"/>
        <pc:sldMkLst>
          <pc:docMk/>
          <pc:sldMk cId="0" sldId="276"/>
        </pc:sldMkLst>
      </pc:sldChg>
      <pc:sldChg chg="del">
        <pc:chgData name="ashokkumaravel02@gmail.com" userId="df6c6d16340d1198" providerId="LiveId" clId="{A166284D-F90B-4F9E-895E-E47358A22D4C}" dt="2021-06-13T19:55:05.731" v="1094" actId="47"/>
        <pc:sldMkLst>
          <pc:docMk/>
          <pc:sldMk cId="0" sldId="277"/>
        </pc:sldMkLst>
      </pc:sldChg>
      <pc:sldChg chg="modSp mod">
        <pc:chgData name="ashokkumaravel02@gmail.com" userId="df6c6d16340d1198" providerId="LiveId" clId="{A166284D-F90B-4F9E-895E-E47358A22D4C}" dt="2021-06-13T16:30:04.962" v="287" actId="13822"/>
        <pc:sldMkLst>
          <pc:docMk/>
          <pc:sldMk cId="0" sldId="278"/>
        </pc:sldMkLst>
        <pc:spChg chg="mod">
          <ac:chgData name="ashokkumaravel02@gmail.com" userId="df6c6d16340d1198" providerId="LiveId" clId="{A166284D-F90B-4F9E-895E-E47358A22D4C}" dt="2021-06-13T16:29:15.949" v="284" actId="13822"/>
          <ac:spMkLst>
            <pc:docMk/>
            <pc:sldMk cId="0" sldId="278"/>
            <ac:spMk id="3393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6:29:19.392" v="285" actId="13822"/>
          <ac:spMkLst>
            <pc:docMk/>
            <pc:sldMk cId="0" sldId="278"/>
            <ac:spMk id="3420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03:47:51.889" v="59" actId="14100"/>
          <ac:spMkLst>
            <pc:docMk/>
            <pc:sldMk cId="0" sldId="278"/>
            <ac:spMk id="3431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6:29:46.200" v="286" actId="13822"/>
          <ac:spMkLst>
            <pc:docMk/>
            <pc:sldMk cId="0" sldId="278"/>
            <ac:spMk id="3432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6:30:04.962" v="287" actId="13822"/>
          <ac:spMkLst>
            <pc:docMk/>
            <pc:sldMk cId="0" sldId="278"/>
            <ac:spMk id="3437" creationId="{00000000-0000-0000-0000-000000000000}"/>
          </ac:spMkLst>
        </pc:spChg>
      </pc:sldChg>
      <pc:sldChg chg="del">
        <pc:chgData name="ashokkumaravel02@gmail.com" userId="df6c6d16340d1198" providerId="LiveId" clId="{A166284D-F90B-4F9E-895E-E47358A22D4C}" dt="2021-06-13T19:55:05.057" v="1093" actId="47"/>
        <pc:sldMkLst>
          <pc:docMk/>
          <pc:sldMk cId="0" sldId="279"/>
        </pc:sldMkLst>
      </pc:sldChg>
      <pc:sldChg chg="del">
        <pc:chgData name="ashokkumaravel02@gmail.com" userId="df6c6d16340d1198" providerId="LiveId" clId="{A166284D-F90B-4F9E-895E-E47358A22D4C}" dt="2021-06-13T19:55:04.344" v="1092" actId="47"/>
        <pc:sldMkLst>
          <pc:docMk/>
          <pc:sldMk cId="0" sldId="280"/>
        </pc:sldMkLst>
      </pc:sldChg>
      <pc:sldChg chg="modSp mod">
        <pc:chgData name="ashokkumaravel02@gmail.com" userId="df6c6d16340d1198" providerId="LiveId" clId="{A166284D-F90B-4F9E-895E-E47358A22D4C}" dt="2021-06-14T04:25:02.223" v="1480" actId="255"/>
        <pc:sldMkLst>
          <pc:docMk/>
          <pc:sldMk cId="0" sldId="281"/>
        </pc:sldMkLst>
        <pc:spChg chg="mod">
          <ac:chgData name="ashokkumaravel02@gmail.com" userId="df6c6d16340d1198" providerId="LiveId" clId="{A166284D-F90B-4F9E-895E-E47358A22D4C}" dt="2021-06-14T04:24:55.055" v="1479" actId="255"/>
          <ac:spMkLst>
            <pc:docMk/>
            <pc:sldMk cId="0" sldId="281"/>
            <ac:spMk id="135" creationId="{C15D6C60-67B0-485C-98DB-73E56CA3FF3C}"/>
          </ac:spMkLst>
        </pc:spChg>
        <pc:spChg chg="mod">
          <ac:chgData name="ashokkumaravel02@gmail.com" userId="df6c6d16340d1198" providerId="LiveId" clId="{A166284D-F90B-4F9E-895E-E47358A22D4C}" dt="2021-06-14T04:25:02.223" v="1480" actId="255"/>
          <ac:spMkLst>
            <pc:docMk/>
            <pc:sldMk cId="0" sldId="281"/>
            <ac:spMk id="3655" creationId="{00000000-0000-0000-0000-000000000000}"/>
          </ac:spMkLst>
        </pc:spChg>
      </pc:sldChg>
      <pc:sldChg chg="del">
        <pc:chgData name="ashokkumaravel02@gmail.com" userId="df6c6d16340d1198" providerId="LiveId" clId="{A166284D-F90B-4F9E-895E-E47358A22D4C}" dt="2021-06-13T19:55:03.697" v="1091" actId="47"/>
        <pc:sldMkLst>
          <pc:docMk/>
          <pc:sldMk cId="0" sldId="282"/>
        </pc:sldMkLst>
      </pc:sldChg>
      <pc:sldChg chg="modSp del mod">
        <pc:chgData name="ashokkumaravel02@gmail.com" userId="df6c6d16340d1198" providerId="LiveId" clId="{A166284D-F90B-4F9E-895E-E47358A22D4C}" dt="2021-06-13T19:55:02.805" v="1090" actId="47"/>
        <pc:sldMkLst>
          <pc:docMk/>
          <pc:sldMk cId="0" sldId="283"/>
        </pc:sldMkLst>
        <pc:spChg chg="mod">
          <ac:chgData name="ashokkumaravel02@gmail.com" userId="df6c6d16340d1198" providerId="LiveId" clId="{A166284D-F90B-4F9E-895E-E47358A22D4C}" dt="2021-06-13T16:48:58.361" v="317" actId="1076"/>
          <ac:spMkLst>
            <pc:docMk/>
            <pc:sldMk cId="0" sldId="283"/>
            <ac:spMk id="3956" creationId="{00000000-0000-0000-0000-000000000000}"/>
          </ac:spMkLst>
        </pc:spChg>
        <pc:grpChg chg="mod">
          <ac:chgData name="ashokkumaravel02@gmail.com" userId="df6c6d16340d1198" providerId="LiveId" clId="{A166284D-F90B-4F9E-895E-E47358A22D4C}" dt="2021-06-13T16:48:58.001" v="316" actId="1076"/>
          <ac:grpSpMkLst>
            <pc:docMk/>
            <pc:sldMk cId="0" sldId="283"/>
            <ac:grpSpMk id="3935" creationId="{00000000-0000-0000-0000-000000000000}"/>
          </ac:grpSpMkLst>
        </pc:grpChg>
      </pc:sldChg>
      <pc:sldChg chg="del">
        <pc:chgData name="ashokkumaravel02@gmail.com" userId="df6c6d16340d1198" providerId="LiveId" clId="{A166284D-F90B-4F9E-895E-E47358A22D4C}" dt="2021-06-13T19:55:02.058" v="1089" actId="47"/>
        <pc:sldMkLst>
          <pc:docMk/>
          <pc:sldMk cId="0" sldId="284"/>
        </pc:sldMkLst>
      </pc:sldChg>
      <pc:sldChg chg="del">
        <pc:chgData name="ashokkumaravel02@gmail.com" userId="df6c6d16340d1198" providerId="LiveId" clId="{A166284D-F90B-4F9E-895E-E47358A22D4C}" dt="2021-06-13T19:55:01.306" v="1088" actId="47"/>
        <pc:sldMkLst>
          <pc:docMk/>
          <pc:sldMk cId="0" sldId="285"/>
        </pc:sldMkLst>
      </pc:sldChg>
      <pc:sldChg chg="del">
        <pc:chgData name="ashokkumaravel02@gmail.com" userId="df6c6d16340d1198" providerId="LiveId" clId="{A166284D-F90B-4F9E-895E-E47358A22D4C}" dt="2021-06-13T19:55:00.549" v="1087" actId="47"/>
        <pc:sldMkLst>
          <pc:docMk/>
          <pc:sldMk cId="0" sldId="286"/>
        </pc:sldMkLst>
      </pc:sldChg>
      <pc:sldChg chg="del">
        <pc:chgData name="ashokkumaravel02@gmail.com" userId="df6c6d16340d1198" providerId="LiveId" clId="{A166284D-F90B-4F9E-895E-E47358A22D4C}" dt="2021-06-13T19:54:59.611" v="1086" actId="47"/>
        <pc:sldMkLst>
          <pc:docMk/>
          <pc:sldMk cId="0" sldId="287"/>
        </pc:sldMkLst>
      </pc:sldChg>
      <pc:sldChg chg="addSp delSp modSp mod">
        <pc:chgData name="ashokkumaravel02@gmail.com" userId="df6c6d16340d1198" providerId="LiveId" clId="{A166284D-F90B-4F9E-895E-E47358A22D4C}" dt="2021-06-14T04:25:27.481" v="1482" actId="1076"/>
        <pc:sldMkLst>
          <pc:docMk/>
          <pc:sldMk cId="0" sldId="288"/>
        </pc:sldMkLst>
        <pc:spChg chg="add mod">
          <ac:chgData name="ashokkumaravel02@gmail.com" userId="df6c6d16340d1198" providerId="LiveId" clId="{A166284D-F90B-4F9E-895E-E47358A22D4C}" dt="2021-06-13T19:58:19.472" v="1155" actId="1076"/>
          <ac:spMkLst>
            <pc:docMk/>
            <pc:sldMk cId="0" sldId="288"/>
            <ac:spMk id="46" creationId="{9A77DF24-1A00-4EA8-8824-F466E8B3FB71}"/>
          </ac:spMkLst>
        </pc:spChg>
        <pc:spChg chg="add mod">
          <ac:chgData name="ashokkumaravel02@gmail.com" userId="df6c6d16340d1198" providerId="LiveId" clId="{A166284D-F90B-4F9E-895E-E47358A22D4C}" dt="2021-06-14T03:41:41.258" v="1348" actId="113"/>
          <ac:spMkLst>
            <pc:docMk/>
            <pc:sldMk cId="0" sldId="288"/>
            <ac:spMk id="47" creationId="{8A660379-46E0-496C-A32F-D7DA533470AD}"/>
          </ac:spMkLst>
        </pc:spChg>
        <pc:spChg chg="mod">
          <ac:chgData name="ashokkumaravel02@gmail.com" userId="df6c6d16340d1198" providerId="LiveId" clId="{A166284D-F90B-4F9E-895E-E47358A22D4C}" dt="2021-06-14T04:25:27.481" v="1482" actId="1076"/>
          <ac:spMkLst>
            <pc:docMk/>
            <pc:sldMk cId="0" sldId="288"/>
            <ac:spMk id="4513" creationId="{00000000-0000-0000-0000-000000000000}"/>
          </ac:spMkLst>
        </pc:spChg>
        <pc:spChg chg="del mod">
          <ac:chgData name="ashokkumaravel02@gmail.com" userId="df6c6d16340d1198" providerId="LiveId" clId="{A166284D-F90B-4F9E-895E-E47358A22D4C}" dt="2021-06-13T19:55:19.143" v="1102" actId="478"/>
          <ac:spMkLst>
            <pc:docMk/>
            <pc:sldMk cId="0" sldId="288"/>
            <ac:spMk id="4514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9:59:57.861" v="1276" actId="1076"/>
          <ac:spMkLst>
            <pc:docMk/>
            <pc:sldMk cId="0" sldId="288"/>
            <ac:spMk id="4515" creationId="{00000000-0000-0000-0000-000000000000}"/>
          </ac:spMkLst>
        </pc:spChg>
        <pc:spChg chg="del mod">
          <ac:chgData name="ashokkumaravel02@gmail.com" userId="df6c6d16340d1198" providerId="LiveId" clId="{A166284D-F90B-4F9E-895E-E47358A22D4C}" dt="2021-06-13T19:55:27.594" v="1103" actId="478"/>
          <ac:spMkLst>
            <pc:docMk/>
            <pc:sldMk cId="0" sldId="288"/>
            <ac:spMk id="4519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6:20.428" v="1116" actId="478"/>
          <ac:spMkLst>
            <pc:docMk/>
            <pc:sldMk cId="0" sldId="288"/>
            <ac:spMk id="4520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7:09.066" v="1131" actId="478"/>
          <ac:spMkLst>
            <pc:docMk/>
            <pc:sldMk cId="0" sldId="288"/>
            <ac:spMk id="4521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9:56:58.736" v="1127" actId="1076"/>
          <ac:spMkLst>
            <pc:docMk/>
            <pc:sldMk cId="0" sldId="288"/>
            <ac:spMk id="4524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7:07.195" v="1130" actId="478"/>
          <ac:spMkLst>
            <pc:docMk/>
            <pc:sldMk cId="0" sldId="288"/>
            <ac:spMk id="4525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7:04.789" v="1129" actId="478"/>
          <ac:spMkLst>
            <pc:docMk/>
            <pc:sldMk cId="0" sldId="288"/>
            <ac:spMk id="4527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6:39.581" v="1119" actId="478"/>
          <ac:spMkLst>
            <pc:docMk/>
            <pc:sldMk cId="0" sldId="288"/>
            <ac:spMk id="4528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7:25.019" v="1138" actId="478"/>
          <ac:spMkLst>
            <pc:docMk/>
            <pc:sldMk cId="0" sldId="288"/>
            <ac:spMk id="4529" creationId="{00000000-0000-0000-0000-000000000000}"/>
          </ac:spMkLst>
        </pc:spChg>
        <pc:spChg chg="del mod">
          <ac:chgData name="ashokkumaravel02@gmail.com" userId="df6c6d16340d1198" providerId="LiveId" clId="{A166284D-F90B-4F9E-895E-E47358A22D4C}" dt="2021-06-13T19:57:23.049" v="1137" actId="478"/>
          <ac:spMkLst>
            <pc:docMk/>
            <pc:sldMk cId="0" sldId="288"/>
            <ac:spMk id="4530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9:58:03.576" v="1153" actId="1076"/>
          <ac:spMkLst>
            <pc:docMk/>
            <pc:sldMk cId="0" sldId="288"/>
            <ac:spMk id="4533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7:18.550" v="1135" actId="478"/>
          <ac:spMkLst>
            <pc:docMk/>
            <pc:sldMk cId="0" sldId="288"/>
            <ac:spMk id="4534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7:11.784" v="1132" actId="478"/>
          <ac:spMkLst>
            <pc:docMk/>
            <pc:sldMk cId="0" sldId="288"/>
            <ac:spMk id="4536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7:16.480" v="1134" actId="478"/>
          <ac:spMkLst>
            <pc:docMk/>
            <pc:sldMk cId="0" sldId="288"/>
            <ac:spMk id="4537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7:21.323" v="1136" actId="478"/>
          <ac:spMkLst>
            <pc:docMk/>
            <pc:sldMk cId="0" sldId="288"/>
            <ac:spMk id="4538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7:14.323" v="1133" actId="478"/>
          <ac:spMkLst>
            <pc:docMk/>
            <pc:sldMk cId="0" sldId="288"/>
            <ac:spMk id="4539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9:57:59.867" v="1152" actId="1076"/>
          <ac:spMkLst>
            <pc:docMk/>
            <pc:sldMk cId="0" sldId="288"/>
            <ac:spMk id="4542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7:44.184" v="1147" actId="478"/>
          <ac:spMkLst>
            <pc:docMk/>
            <pc:sldMk cId="0" sldId="288"/>
            <ac:spMk id="4543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7:41.904" v="1146" actId="478"/>
          <ac:spMkLst>
            <pc:docMk/>
            <pc:sldMk cId="0" sldId="288"/>
            <ac:spMk id="4545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7:40.202" v="1145" actId="478"/>
          <ac:spMkLst>
            <pc:docMk/>
            <pc:sldMk cId="0" sldId="288"/>
            <ac:spMk id="4546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9:58:10.788" v="1154" actId="1076"/>
          <ac:spMkLst>
            <pc:docMk/>
            <pc:sldMk cId="0" sldId="288"/>
            <ac:spMk id="4549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7:26.784" v="1139" actId="478"/>
          <ac:spMkLst>
            <pc:docMk/>
            <pc:sldMk cId="0" sldId="288"/>
            <ac:spMk id="4550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7:28.620" v="1140" actId="478"/>
          <ac:spMkLst>
            <pc:docMk/>
            <pc:sldMk cId="0" sldId="288"/>
            <ac:spMk id="4552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7:38.113" v="1144" actId="478"/>
          <ac:spMkLst>
            <pc:docMk/>
            <pc:sldMk cId="0" sldId="288"/>
            <ac:spMk id="4553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7:33.505" v="1143" actId="478"/>
          <ac:spMkLst>
            <pc:docMk/>
            <pc:sldMk cId="0" sldId="288"/>
            <ac:spMk id="4554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7:31.311" v="1142" actId="478"/>
          <ac:spMkLst>
            <pc:docMk/>
            <pc:sldMk cId="0" sldId="288"/>
            <ac:spMk id="4555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7:30.057" v="1141" actId="478"/>
          <ac:spMkLst>
            <pc:docMk/>
            <pc:sldMk cId="0" sldId="288"/>
            <ac:spMk id="4556" creationId="{00000000-0000-0000-0000-000000000000}"/>
          </ac:spMkLst>
        </pc:spChg>
        <pc:grpChg chg="add del mod">
          <ac:chgData name="ashokkumaravel02@gmail.com" userId="df6c6d16340d1198" providerId="LiveId" clId="{A166284D-F90B-4F9E-895E-E47358A22D4C}" dt="2021-06-13T19:57:46.262" v="1148" actId="1076"/>
          <ac:grpSpMkLst>
            <pc:docMk/>
            <pc:sldMk cId="0" sldId="288"/>
            <ac:grpSpMk id="4516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6:20.428" v="1116" actId="478"/>
          <ac:grpSpMkLst>
            <pc:docMk/>
            <pc:sldMk cId="0" sldId="288"/>
            <ac:grpSpMk id="4517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5:27.594" v="1103" actId="478"/>
          <ac:grpSpMkLst>
            <pc:docMk/>
            <pc:sldMk cId="0" sldId="288"/>
            <ac:grpSpMk id="4518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7:25.019" v="1138" actId="478"/>
          <ac:grpSpMkLst>
            <pc:docMk/>
            <pc:sldMk cId="0" sldId="288"/>
            <ac:grpSpMk id="4522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7:07.195" v="1130" actId="478"/>
          <ac:grpSpMkLst>
            <pc:docMk/>
            <pc:sldMk cId="0" sldId="288"/>
            <ac:grpSpMk id="4523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7:23.049" v="1137" actId="478"/>
          <ac:grpSpMkLst>
            <pc:docMk/>
            <pc:sldMk cId="0" sldId="288"/>
            <ac:grpSpMk id="4526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7:21.323" v="1136" actId="478"/>
          <ac:grpSpMkLst>
            <pc:docMk/>
            <pc:sldMk cId="0" sldId="288"/>
            <ac:grpSpMk id="4531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7:18.550" v="1135" actId="478"/>
          <ac:grpSpMkLst>
            <pc:docMk/>
            <pc:sldMk cId="0" sldId="288"/>
            <ac:grpSpMk id="4532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7:16.480" v="1134" actId="478"/>
          <ac:grpSpMkLst>
            <pc:docMk/>
            <pc:sldMk cId="0" sldId="288"/>
            <ac:grpSpMk id="4535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7:41.904" v="1146" actId="478"/>
          <ac:grpSpMkLst>
            <pc:docMk/>
            <pc:sldMk cId="0" sldId="288"/>
            <ac:grpSpMk id="4540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7:44.184" v="1147" actId="478"/>
          <ac:grpSpMkLst>
            <pc:docMk/>
            <pc:sldMk cId="0" sldId="288"/>
            <ac:grpSpMk id="4541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7:40.202" v="1145" actId="478"/>
          <ac:grpSpMkLst>
            <pc:docMk/>
            <pc:sldMk cId="0" sldId="288"/>
            <ac:grpSpMk id="4544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7:38.113" v="1144" actId="478"/>
          <ac:grpSpMkLst>
            <pc:docMk/>
            <pc:sldMk cId="0" sldId="288"/>
            <ac:grpSpMk id="4547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7:26.784" v="1139" actId="478"/>
          <ac:grpSpMkLst>
            <pc:docMk/>
            <pc:sldMk cId="0" sldId="288"/>
            <ac:grpSpMk id="4548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7:33.505" v="1143" actId="478"/>
          <ac:grpSpMkLst>
            <pc:docMk/>
            <pc:sldMk cId="0" sldId="288"/>
            <ac:grpSpMk id="4551" creationId="{00000000-0000-0000-0000-000000000000}"/>
          </ac:grpSpMkLst>
        </pc:grpChg>
      </pc:sldChg>
      <pc:sldChg chg="delSp modSp mod ord">
        <pc:chgData name="ashokkumaravel02@gmail.com" userId="df6c6d16340d1198" providerId="LiveId" clId="{A166284D-F90B-4F9E-895E-E47358A22D4C}" dt="2021-06-13T19:52:39.308" v="1031"/>
        <pc:sldMkLst>
          <pc:docMk/>
          <pc:sldMk cId="1813852586" sldId="289"/>
        </pc:sldMkLst>
        <pc:spChg chg="del">
          <ac:chgData name="ashokkumaravel02@gmail.com" userId="df6c6d16340d1198" providerId="LiveId" clId="{A166284D-F90B-4F9E-895E-E47358A22D4C}" dt="2021-06-13T19:50:26.782" v="1019" actId="478"/>
          <ac:spMkLst>
            <pc:docMk/>
            <pc:sldMk cId="1813852586" sldId="289"/>
            <ac:spMk id="3650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0:38.545" v="1022" actId="478"/>
          <ac:spMkLst>
            <pc:docMk/>
            <pc:sldMk cId="1813852586" sldId="289"/>
            <ac:spMk id="3651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0:46.092" v="1024" actId="478"/>
          <ac:spMkLst>
            <pc:docMk/>
            <pc:sldMk cId="1813852586" sldId="289"/>
            <ac:spMk id="3652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0:25.110" v="1018" actId="478"/>
          <ac:spMkLst>
            <pc:docMk/>
            <pc:sldMk cId="1813852586" sldId="289"/>
            <ac:spMk id="3653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0:47.981" v="1025" actId="478"/>
          <ac:spMkLst>
            <pc:docMk/>
            <pc:sldMk cId="1813852586" sldId="289"/>
            <ac:spMk id="3654" creationId="{00000000-0000-0000-0000-000000000000}"/>
          </ac:spMkLst>
        </pc:spChg>
        <pc:spChg chg="mod">
          <ac:chgData name="ashokkumaravel02@gmail.com" userId="df6c6d16340d1198" providerId="LiveId" clId="{A166284D-F90B-4F9E-895E-E47358A22D4C}" dt="2021-06-13T19:50:02.648" v="1011" actId="1076"/>
          <ac:spMkLst>
            <pc:docMk/>
            <pc:sldMk cId="1813852586" sldId="289"/>
            <ac:spMk id="3655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0:08.053" v="1013" actId="478"/>
          <ac:spMkLst>
            <pc:docMk/>
            <pc:sldMk cId="1813852586" sldId="289"/>
            <ac:spMk id="3656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0:06.047" v="1012" actId="478"/>
          <ac:spMkLst>
            <pc:docMk/>
            <pc:sldMk cId="1813852586" sldId="289"/>
            <ac:spMk id="3733" creationId="{00000000-0000-0000-0000-000000000000}"/>
          </ac:spMkLst>
        </pc:spChg>
        <pc:spChg chg="del">
          <ac:chgData name="ashokkumaravel02@gmail.com" userId="df6c6d16340d1198" providerId="LiveId" clId="{A166284D-F90B-4F9E-895E-E47358A22D4C}" dt="2021-06-13T19:50:36.919" v="1021" actId="478"/>
          <ac:spMkLst>
            <pc:docMk/>
            <pc:sldMk cId="1813852586" sldId="289"/>
            <ac:spMk id="3734" creationId="{00000000-0000-0000-0000-000000000000}"/>
          </ac:spMkLst>
        </pc:spChg>
        <pc:spChg chg="del topLvl">
          <ac:chgData name="ashokkumaravel02@gmail.com" userId="df6c6d16340d1198" providerId="LiveId" clId="{A166284D-F90B-4F9E-895E-E47358A22D4C}" dt="2021-06-13T19:50:18.672" v="1016" actId="478"/>
          <ac:spMkLst>
            <pc:docMk/>
            <pc:sldMk cId="1813852586" sldId="289"/>
            <ac:spMk id="3757" creationId="{00000000-0000-0000-0000-000000000000}"/>
          </ac:spMkLst>
        </pc:spChg>
        <pc:grpChg chg="mod">
          <ac:chgData name="ashokkumaravel02@gmail.com" userId="df6c6d16340d1198" providerId="LiveId" clId="{A166284D-F90B-4F9E-895E-E47358A22D4C}" dt="2021-06-13T19:51:00.590" v="1029" actId="1076"/>
          <ac:grpSpMkLst>
            <pc:docMk/>
            <pc:sldMk cId="1813852586" sldId="289"/>
            <ac:grpSpMk id="3657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0:12.134" v="1014" actId="478"/>
          <ac:grpSpMkLst>
            <pc:docMk/>
            <pc:sldMk cId="1813852586" sldId="289"/>
            <ac:grpSpMk id="3735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0:41.351" v="1023" actId="478"/>
          <ac:grpSpMkLst>
            <pc:docMk/>
            <pc:sldMk cId="1813852586" sldId="289"/>
            <ac:grpSpMk id="3738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0:29.407" v="1020" actId="478"/>
          <ac:grpSpMkLst>
            <pc:docMk/>
            <pc:sldMk cId="1813852586" sldId="289"/>
            <ac:grpSpMk id="3741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0:50.317" v="1026" actId="478"/>
          <ac:grpSpMkLst>
            <pc:docMk/>
            <pc:sldMk cId="1813852586" sldId="289"/>
            <ac:grpSpMk id="3744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0:53.239" v="1027" actId="478"/>
          <ac:grpSpMkLst>
            <pc:docMk/>
            <pc:sldMk cId="1813852586" sldId="289"/>
            <ac:grpSpMk id="3747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0:18.672" v="1016" actId="478"/>
          <ac:grpSpMkLst>
            <pc:docMk/>
            <pc:sldMk cId="1813852586" sldId="289"/>
            <ac:grpSpMk id="3756" creationId="{00000000-0000-0000-0000-000000000000}"/>
          </ac:grpSpMkLst>
        </pc:grpChg>
        <pc:grpChg chg="del topLvl">
          <ac:chgData name="ashokkumaravel02@gmail.com" userId="df6c6d16340d1198" providerId="LiveId" clId="{A166284D-F90B-4F9E-895E-E47358A22D4C}" dt="2021-06-13T19:50:22.101" v="1017" actId="478"/>
          <ac:grpSpMkLst>
            <pc:docMk/>
            <pc:sldMk cId="1813852586" sldId="289"/>
            <ac:grpSpMk id="3758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0:14.978" v="1015" actId="478"/>
          <ac:grpSpMkLst>
            <pc:docMk/>
            <pc:sldMk cId="1813852586" sldId="289"/>
            <ac:grpSpMk id="3765" creationId="{00000000-0000-0000-0000-000000000000}"/>
          </ac:grpSpMkLst>
        </pc:grpChg>
        <pc:grpChg chg="del">
          <ac:chgData name="ashokkumaravel02@gmail.com" userId="df6c6d16340d1198" providerId="LiveId" clId="{A166284D-F90B-4F9E-895E-E47358A22D4C}" dt="2021-06-13T19:50:57.856" v="1028" actId="478"/>
          <ac:grpSpMkLst>
            <pc:docMk/>
            <pc:sldMk cId="1813852586" sldId="289"/>
            <ac:grpSpMk id="3772" creationId="{00000000-0000-0000-0000-000000000000}"/>
          </ac:grpSpMkLst>
        </pc:grpChg>
      </pc:sldChg>
      <pc:sldChg chg="addSp delSp modSp add mod">
        <pc:chgData name="ashokkumaravel02@gmail.com" userId="df6c6d16340d1198" providerId="LiveId" clId="{A166284D-F90B-4F9E-895E-E47358A22D4C}" dt="2021-06-14T04:25:11.631" v="1481" actId="255"/>
        <pc:sldMkLst>
          <pc:docMk/>
          <pc:sldMk cId="1716929347" sldId="290"/>
        </pc:sldMkLst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82" creationId="{9AD72A37-F860-4314-A04C-45D2DC0B5130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83" creationId="{098FF651-C149-4682-A460-E1CD4F35454A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84" creationId="{F638F9DD-40AC-48C2-BA33-2B278642CE96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85" creationId="{2292A99F-DC89-4BC5-8045-C0F5875694C7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86" creationId="{5D310527-C356-48F6-9F68-3352BA532814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87" creationId="{CA5B117E-12B3-4AED-90FC-C1449AC1231E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88" creationId="{A0536A4A-2203-497A-B894-2A0D7136DDE8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89" creationId="{2665B936-11A5-46A6-906F-E0DF9D3D9A5B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90" creationId="{F5BF1FE0-ABAD-4452-AB53-2E80548E9BE2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91" creationId="{28A69D06-5E67-4925-AA82-B5C8D76D227D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92" creationId="{AD7C4B6B-4C18-4437-BC31-6A35484ED054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93" creationId="{B0B0E530-003A-4724-BA7E-F4983C258864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94" creationId="{D37CEFA7-43C2-4EAD-9530-9D36DDCAA375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95" creationId="{F6440943-A692-45E7-BB99-124D294283B3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96" creationId="{21380963-BDA2-4626-B7C9-53733C588EFD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97" creationId="{0E32356F-F964-4605-93C8-9715373560F8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98" creationId="{2DFA47AD-BBC1-4713-BB27-5008E8050C6B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99" creationId="{8F29589A-32BD-45F2-9C53-8F133B4288A7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00" creationId="{05EECCF7-C7D5-4D12-BA1D-E2299573181B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01" creationId="{7D059F31-A712-48DF-A6DF-9EA8D5DE977D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02" creationId="{D419564E-F006-40B2-A84C-8E5BD84688D4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03" creationId="{06D5DA8F-2CE9-4F05-8156-D28D9925E358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04" creationId="{F5CE4668-4EFC-4B45-8DD4-1F9F1E12D34C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05" creationId="{B52BBB9D-9590-4A05-BEF4-DA387B5BACD4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06" creationId="{40FBB253-20FA-4CF5-BDCE-76F4FE1C8BC3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07" creationId="{88809CDE-8700-4248-AF66-BAB70A2482DE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08" creationId="{B37FE845-74DB-4778-9AC0-8838DB068458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09" creationId="{A2A56D8C-F169-4E8E-8862-EF1734DC2616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10" creationId="{F279BF9D-D156-4449-A956-00880EEFA449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11" creationId="{F9BF5F4B-F50E-4DDD-8D00-588A7B7B5FE2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12" creationId="{607E2D86-4D41-4A4E-9281-A1A414790B03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13" creationId="{C35130C8-A121-400E-BAD7-05724D44ADBA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14" creationId="{36CD219F-D211-43FE-A312-CFAC5CBFE294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15" creationId="{44015770-F9F5-45C6-948B-88CAAB908EAD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16" creationId="{148171B0-8E86-4E37-8057-6533EC589224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17" creationId="{0CA605A3-D562-470F-8A80-C6B74F210428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18" creationId="{00856F17-05E8-4501-BD7B-0835E519006E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19" creationId="{FC25E044-9A92-4C54-BC7A-02377AB94D93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20" creationId="{FBE86510-812E-4599-AF5C-8A1B0B0F6BE9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21" creationId="{64DA2915-6324-40E0-B82B-8C0EDD1BEDBF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22" creationId="{AA82411A-1700-4B15-B220-33E3E92985DB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23" creationId="{D40E7922-96A5-4959-9FC2-5241BC4B66EA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24" creationId="{39F1ED9A-E7CE-4F45-8448-EA8313B3751F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25" creationId="{3BC389B1-EF3A-459C-A463-2F004DAF9032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26" creationId="{F526D643-6EBC-427B-A740-9C42E6CE86E1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27" creationId="{78F48CE3-919F-41F2-8F0F-401C96CF1E53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28" creationId="{D70DED62-C7E8-4229-A390-5999D0FEBD4D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29" creationId="{65569B55-5F32-4DCE-9BC2-394F50D20411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30" creationId="{ECDC91A2-0722-4D79-86B3-31E1010A18E8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31" creationId="{A3A0BAEF-CC1D-42E1-8CF6-C56976EEE5E4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32" creationId="{E7AA7C15-71BC-4BA0-B261-D8FD1E71394E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33" creationId="{233B6065-36D3-45F3-8850-781663D01207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34" creationId="{53CDFAA3-3037-4948-9751-B808D74DC6FD}"/>
          </ac:spMkLst>
        </pc:spChg>
        <pc:spChg chg="mod">
          <ac:chgData name="ashokkumaravel02@gmail.com" userId="df6c6d16340d1198" providerId="LiveId" clId="{A166284D-F90B-4F9E-895E-E47358A22D4C}" dt="2021-06-13T16:59:03.060" v="482"/>
          <ac:spMkLst>
            <pc:docMk/>
            <pc:sldMk cId="1716929347" sldId="290"/>
            <ac:spMk id="135" creationId="{C15D6C60-67B0-485C-98DB-73E56CA3FF3C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36" creationId="{0392749F-DA6D-4C20-BE4F-A31F8EBF5C55}"/>
          </ac:spMkLst>
        </pc:spChg>
        <pc:spChg chg="del mod">
          <ac:chgData name="ashokkumaravel02@gmail.com" userId="df6c6d16340d1198" providerId="LiveId" clId="{A166284D-F90B-4F9E-895E-E47358A22D4C}" dt="2021-06-13T16:51:11.512" v="382"/>
          <ac:spMkLst>
            <pc:docMk/>
            <pc:sldMk cId="1716929347" sldId="290"/>
            <ac:spMk id="137" creationId="{9A7B8529-5987-423D-AEDF-06305348EE0A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38" creationId="{B93C5FD1-4A23-499E-B207-05969BCA8955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39" creationId="{86F86DC1-EDB9-493B-AE4D-DE9AEFE287E8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40" creationId="{3C236216-522D-4C7A-900F-3B873079694E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41" creationId="{8BDA3001-36B2-43AA-8302-842393F4BD20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42" creationId="{2C7DC3F8-2FC8-4169-B058-2A0947CE7F0F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43" creationId="{5D11DCBF-11F8-4DA0-83C0-3D532640B2EC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44" creationId="{5B1DFC3C-E3F1-47B8-8C7F-153147E6662F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45" creationId="{200BC139-54F0-4AD4-AEAF-D3A5EE1A5029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46" creationId="{A5F07505-8796-42A5-977A-F72261548031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47" creationId="{53AD564B-7497-4877-8593-7BF104C89A9C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48" creationId="{296C7220-297D-4A8E-AF96-6E073A147BC4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49" creationId="{CA28FA45-B939-418D-BC9B-F48489E47CBD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50" creationId="{D2177FD5-B322-41CF-89B2-407394FD2414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51" creationId="{5EC13056-2BD6-4146-BA19-890CCB7FB1D9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52" creationId="{BE916261-B0A6-46A7-A313-8F9B07AB61B1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53" creationId="{F44784B9-AA56-4291-97CC-1173496F60BB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54" creationId="{8542B3D4-FCD0-4E54-9E82-1B5DC26820EC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55" creationId="{C940D209-B9B0-4E59-9227-76254FE8110F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56" creationId="{20867709-6162-416F-A3E4-F3180C646FD5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57" creationId="{E440D25B-E183-4F24-9F19-993D5A074A22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58" creationId="{33A66E36-31F8-47D1-B146-6B2D8F8AAFC1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59" creationId="{354CAB04-FCCB-4D6E-A744-52DC4C16ABC8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60" creationId="{AD943808-48B2-408C-9BC8-658D5D77DFDD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61" creationId="{DDE5C58D-C3CA-4F9E-8E59-A41829C33873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62" creationId="{5961CA1D-60D7-4D5A-9E0A-AD8772404D7A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63" creationId="{E18127A5-5941-4F12-86E9-FBC44ED874EE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64" creationId="{769FF467-E04E-4E15-936D-F3D8B94A725C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65" creationId="{A2F128E0-CE45-40BB-8F6A-205D42515744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66" creationId="{1D6DBE33-910C-4169-996B-DE52E43B079E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67" creationId="{E3CE407B-D021-4B95-A57A-740B4CD769E0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68" creationId="{48ED3945-695B-4CAE-A27B-FF273BE8D89B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69" creationId="{6AD09856-21DB-4D1E-A0BC-080F3FB9CBEF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70" creationId="{B07E674D-E0C8-4AE4-A0CF-45A436A71D0C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71" creationId="{1E60341A-1660-457C-A279-708FF0B10AE7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72" creationId="{6111070B-4FC1-4C69-8249-3F11DFFB87FA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73" creationId="{D27F2179-F4D4-4732-B0B1-21A0C2509101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74" creationId="{8542601D-229C-4E16-A75B-0846FE204F91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75" creationId="{ED1E7BD3-D7A8-409A-AFDF-843F3F5BF276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76" creationId="{5DD6B5AD-5A8F-4D4B-AF8C-68DF1705FA37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77" creationId="{5142DE26-E62F-45AB-8C56-C15308C99334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78" creationId="{F18B03EF-0132-439F-9E0D-4A661D4BA5CA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79" creationId="{82C40225-1B36-4C43-BEA7-77C4282C898F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80" creationId="{2F0A3904-1D45-41FF-BAEF-61B1BC6DFF95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81" creationId="{2C94A07D-B66A-40B8-86A4-D77225CA531A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82" creationId="{A8083520-2BB3-47D3-A245-CD7E04185C93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83" creationId="{328E3D12-D929-46B5-8452-CFF277F1924E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84" creationId="{3E2702C9-95C0-41E5-BAEA-217C97991FAA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85" creationId="{1BCD3F6B-A036-42E2-B14F-8A3C07C92D2F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86" creationId="{0032E4BC-33C2-404F-A71B-2A92248CBA67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87" creationId="{2984A019-310F-471C-AE62-129DED5F1C09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88" creationId="{DFB68D00-B6F3-481A-A3B4-A700801844B9}"/>
          </ac:spMkLst>
        </pc:spChg>
        <pc:spChg chg="mod">
          <ac:chgData name="ashokkumaravel02@gmail.com" userId="df6c6d16340d1198" providerId="LiveId" clId="{A166284D-F90B-4F9E-895E-E47358A22D4C}" dt="2021-06-13T16:50:01.080" v="324"/>
          <ac:spMkLst>
            <pc:docMk/>
            <pc:sldMk cId="1716929347" sldId="290"/>
            <ac:spMk id="189" creationId="{0BC4CA67-E296-4032-A603-647A693A700C}"/>
          </ac:spMkLst>
        </pc:spChg>
        <pc:spChg chg="mod">
          <ac:chgData name="ashokkumaravel02@gmail.com" userId="df6c6d16340d1198" providerId="LiveId" clId="{A166284D-F90B-4F9E-895E-E47358A22D4C}" dt="2021-06-14T04:25:11.631" v="1481" actId="255"/>
          <ac:spMkLst>
            <pc:docMk/>
            <pc:sldMk cId="1716929347" sldId="290"/>
            <ac:spMk id="3655" creationId="{00000000-0000-0000-0000-000000000000}"/>
          </ac:spMkLst>
        </pc:spChg>
        <pc:grpChg chg="add mod">
          <ac:chgData name="ashokkumaravel02@gmail.com" userId="df6c6d16340d1198" providerId="LiveId" clId="{A166284D-F90B-4F9E-895E-E47358A22D4C}" dt="2021-06-13T16:50:06.449" v="326" actId="1076"/>
          <ac:grpSpMkLst>
            <pc:docMk/>
            <pc:sldMk cId="1716929347" sldId="290"/>
            <ac:grpSpMk id="81" creationId="{1E2E92DE-9BB7-4DAB-A5AA-3C570B7B415A}"/>
          </ac:grpSpMkLst>
        </pc:grpChg>
        <pc:grpChg chg="add del">
          <ac:chgData name="ashokkumaravel02@gmail.com" userId="df6c6d16340d1198" providerId="LiveId" clId="{A166284D-F90B-4F9E-895E-E47358A22D4C}" dt="2021-06-13T16:50:00.103" v="323" actId="478"/>
          <ac:grpSpMkLst>
            <pc:docMk/>
            <pc:sldMk cId="1716929347" sldId="290"/>
            <ac:grpSpMk id="3657" creationId="{00000000-0000-0000-0000-000000000000}"/>
          </ac:grpSpMkLst>
        </pc:grpChg>
      </pc:sldChg>
      <pc:sldChg chg="addSp delSp modSp add mod">
        <pc:chgData name="ashokkumaravel02@gmail.com" userId="df6c6d16340d1198" providerId="LiveId" clId="{A166284D-F90B-4F9E-895E-E47358A22D4C}" dt="2021-06-13T17:41:29.372" v="567" actId="1076"/>
        <pc:sldMkLst>
          <pc:docMk/>
          <pc:sldMk cId="3012900356" sldId="291"/>
        </pc:sldMkLst>
        <pc:picChg chg="add mod">
          <ac:chgData name="ashokkumaravel02@gmail.com" userId="df6c6d16340d1198" providerId="LiveId" clId="{A166284D-F90B-4F9E-895E-E47358A22D4C}" dt="2021-06-13T17:41:29.372" v="567" actId="1076"/>
          <ac:picMkLst>
            <pc:docMk/>
            <pc:sldMk cId="3012900356" sldId="291"/>
            <ac:picMk id="3" creationId="{C3E07233-F761-4F97-90AE-C3BD98480FDA}"/>
          </ac:picMkLst>
        </pc:picChg>
        <pc:picChg chg="del">
          <ac:chgData name="ashokkumaravel02@gmail.com" userId="df6c6d16340d1198" providerId="LiveId" clId="{A166284D-F90B-4F9E-895E-E47358A22D4C}" dt="2021-06-13T17:41:12.003" v="561" actId="478"/>
          <ac:picMkLst>
            <pc:docMk/>
            <pc:sldMk cId="3012900356" sldId="291"/>
            <ac:picMk id="5" creationId="{FC7ABC8B-A615-4255-90E0-6046D7396B65}"/>
          </ac:picMkLst>
        </pc:picChg>
      </pc:sldChg>
      <pc:sldChg chg="addSp delSp modSp add mod">
        <pc:chgData name="ashokkumaravel02@gmail.com" userId="df6c6d16340d1198" providerId="LiveId" clId="{A166284D-F90B-4F9E-895E-E47358A22D4C}" dt="2021-06-13T17:46:26.892" v="581" actId="1076"/>
        <pc:sldMkLst>
          <pc:docMk/>
          <pc:sldMk cId="1244543436" sldId="292"/>
        </pc:sldMkLst>
        <pc:picChg chg="del">
          <ac:chgData name="ashokkumaravel02@gmail.com" userId="df6c6d16340d1198" providerId="LiveId" clId="{A166284D-F90B-4F9E-895E-E47358A22D4C}" dt="2021-06-13T17:46:14.139" v="578" actId="478"/>
          <ac:picMkLst>
            <pc:docMk/>
            <pc:sldMk cId="1244543436" sldId="292"/>
            <ac:picMk id="3" creationId="{8227CE07-7C80-457E-A254-4E975BAA17F3}"/>
          </ac:picMkLst>
        </pc:picChg>
        <pc:picChg chg="add mod">
          <ac:chgData name="ashokkumaravel02@gmail.com" userId="df6c6d16340d1198" providerId="LiveId" clId="{A166284D-F90B-4F9E-895E-E47358A22D4C}" dt="2021-06-13T17:46:26.892" v="581" actId="1076"/>
          <ac:picMkLst>
            <pc:docMk/>
            <pc:sldMk cId="1244543436" sldId="292"/>
            <ac:picMk id="4" creationId="{FE942247-FDBE-4F8A-8515-E38F81839C4C}"/>
          </ac:picMkLst>
        </pc:picChg>
      </pc:sldChg>
      <pc:sldChg chg="addSp delSp modSp add mod">
        <pc:chgData name="ashokkumaravel02@gmail.com" userId="df6c6d16340d1198" providerId="LiveId" clId="{A166284D-F90B-4F9E-895E-E47358A22D4C}" dt="2021-06-13T18:39:38.541" v="614" actId="1076"/>
        <pc:sldMkLst>
          <pc:docMk/>
          <pc:sldMk cId="1787914070" sldId="293"/>
        </pc:sldMkLst>
        <pc:spChg chg="add mod">
          <ac:chgData name="ashokkumaravel02@gmail.com" userId="df6c6d16340d1198" providerId="LiveId" clId="{A166284D-F90B-4F9E-895E-E47358A22D4C}" dt="2021-06-13T18:39:38.541" v="614" actId="1076"/>
          <ac:spMkLst>
            <pc:docMk/>
            <pc:sldMk cId="1787914070" sldId="293"/>
            <ac:spMk id="5" creationId="{4A7BD1BC-88E0-4356-BD10-F4FDA81ABDF8}"/>
          </ac:spMkLst>
        </pc:spChg>
        <pc:picChg chg="del">
          <ac:chgData name="ashokkumaravel02@gmail.com" userId="df6c6d16340d1198" providerId="LiveId" clId="{A166284D-F90B-4F9E-895E-E47358A22D4C}" dt="2021-06-13T18:00:10.857" v="583" actId="478"/>
          <ac:picMkLst>
            <pc:docMk/>
            <pc:sldMk cId="1787914070" sldId="293"/>
            <ac:picMk id="3" creationId="{C3E07233-F761-4F97-90AE-C3BD98480FDA}"/>
          </ac:picMkLst>
        </pc:picChg>
        <pc:picChg chg="add mod modCrop">
          <ac:chgData name="ashokkumaravel02@gmail.com" userId="df6c6d16340d1198" providerId="LiveId" clId="{A166284D-F90B-4F9E-895E-E47358A22D4C}" dt="2021-06-13T18:39:35.455" v="613" actId="1076"/>
          <ac:picMkLst>
            <pc:docMk/>
            <pc:sldMk cId="1787914070" sldId="293"/>
            <ac:picMk id="4" creationId="{CB5F84DF-7B16-487A-AC56-25197984413F}"/>
          </ac:picMkLst>
        </pc:picChg>
      </pc:sldChg>
      <pc:sldChg chg="addSp delSp modSp add mod">
        <pc:chgData name="ashokkumaravel02@gmail.com" userId="df6c6d16340d1198" providerId="LiveId" clId="{A166284D-F90B-4F9E-895E-E47358A22D4C}" dt="2021-06-13T19:18:10.443" v="622" actId="1076"/>
        <pc:sldMkLst>
          <pc:docMk/>
          <pc:sldMk cId="1082171509" sldId="294"/>
        </pc:sldMkLst>
        <pc:spChg chg="del">
          <ac:chgData name="ashokkumaravel02@gmail.com" userId="df6c6d16340d1198" providerId="LiveId" clId="{A166284D-F90B-4F9E-895E-E47358A22D4C}" dt="2021-06-13T19:17:41.658" v="617" actId="478"/>
          <ac:spMkLst>
            <pc:docMk/>
            <pc:sldMk cId="1082171509" sldId="294"/>
            <ac:spMk id="5" creationId="{4A7BD1BC-88E0-4356-BD10-F4FDA81ABDF8}"/>
          </ac:spMkLst>
        </pc:spChg>
        <pc:picChg chg="add mod">
          <ac:chgData name="ashokkumaravel02@gmail.com" userId="df6c6d16340d1198" providerId="LiveId" clId="{A166284D-F90B-4F9E-895E-E47358A22D4C}" dt="2021-06-13T19:18:10.443" v="622" actId="1076"/>
          <ac:picMkLst>
            <pc:docMk/>
            <pc:sldMk cId="1082171509" sldId="294"/>
            <ac:picMk id="3" creationId="{DF495F5A-197D-4EF5-93C5-C185243CD5D3}"/>
          </ac:picMkLst>
        </pc:picChg>
        <pc:picChg chg="del">
          <ac:chgData name="ashokkumaravel02@gmail.com" userId="df6c6d16340d1198" providerId="LiveId" clId="{A166284D-F90B-4F9E-895E-E47358A22D4C}" dt="2021-06-13T18:45:40.323" v="616" actId="478"/>
          <ac:picMkLst>
            <pc:docMk/>
            <pc:sldMk cId="1082171509" sldId="294"/>
            <ac:picMk id="4" creationId="{CB5F84DF-7B16-487A-AC56-25197984413F}"/>
          </ac:picMkLst>
        </pc:picChg>
      </pc:sldChg>
      <pc:sldChg chg="addSp delSp modSp add mod">
        <pc:chgData name="ashokkumaravel02@gmail.com" userId="df6c6d16340d1198" providerId="LiveId" clId="{A166284D-F90B-4F9E-895E-E47358A22D4C}" dt="2021-06-14T03:48:19.934" v="1478" actId="14100"/>
        <pc:sldMkLst>
          <pc:docMk/>
          <pc:sldMk cId="3083613790" sldId="295"/>
        </pc:sldMkLst>
        <pc:spChg chg="add mod">
          <ac:chgData name="ashokkumaravel02@gmail.com" userId="df6c6d16340d1198" providerId="LiveId" clId="{A166284D-F90B-4F9E-895E-E47358A22D4C}" dt="2021-06-14T03:48:03.391" v="1475" actId="207"/>
          <ac:spMkLst>
            <pc:docMk/>
            <pc:sldMk cId="3083613790" sldId="295"/>
            <ac:spMk id="8" creationId="{6327874D-D34D-4C3F-AA81-D6FEF942A334}"/>
          </ac:spMkLst>
        </pc:spChg>
        <pc:spChg chg="add mod">
          <ac:chgData name="ashokkumaravel02@gmail.com" userId="df6c6d16340d1198" providerId="LiveId" clId="{A166284D-F90B-4F9E-895E-E47358A22D4C}" dt="2021-06-14T03:47:49.167" v="1473" actId="1035"/>
          <ac:spMkLst>
            <pc:docMk/>
            <pc:sldMk cId="3083613790" sldId="295"/>
            <ac:spMk id="9" creationId="{76D73F02-434F-4477-A2A3-87DCD7F151F9}"/>
          </ac:spMkLst>
        </pc:spChg>
        <pc:picChg chg="del">
          <ac:chgData name="ashokkumaravel02@gmail.com" userId="df6c6d16340d1198" providerId="LiveId" clId="{A166284D-F90B-4F9E-895E-E47358A22D4C}" dt="2021-06-13T19:18:21.075" v="624" actId="478"/>
          <ac:picMkLst>
            <pc:docMk/>
            <pc:sldMk cId="3083613790" sldId="295"/>
            <ac:picMk id="3" creationId="{DF495F5A-197D-4EF5-93C5-C185243CD5D3}"/>
          </ac:picMkLst>
        </pc:picChg>
        <pc:picChg chg="add mod">
          <ac:chgData name="ashokkumaravel02@gmail.com" userId="df6c6d16340d1198" providerId="LiveId" clId="{A166284D-F90B-4F9E-895E-E47358A22D4C}" dt="2021-06-14T03:47:31.086" v="1371" actId="1076"/>
          <ac:picMkLst>
            <pc:docMk/>
            <pc:sldMk cId="3083613790" sldId="295"/>
            <ac:picMk id="4" creationId="{5FAB48FA-7D74-4EF4-9FF5-89EB29003BC4}"/>
          </ac:picMkLst>
        </pc:picChg>
        <pc:cxnChg chg="add del">
          <ac:chgData name="ashokkumaravel02@gmail.com" userId="df6c6d16340d1198" providerId="LiveId" clId="{A166284D-F90B-4F9E-895E-E47358A22D4C}" dt="2021-06-14T03:46:26.838" v="1353" actId="11529"/>
          <ac:cxnSpMkLst>
            <pc:docMk/>
            <pc:sldMk cId="3083613790" sldId="295"/>
            <ac:cxnSpMk id="3" creationId="{B6EF9FDF-C419-471F-8127-7CF657C40863}"/>
          </ac:cxnSpMkLst>
        </pc:cxnChg>
        <pc:cxnChg chg="add mod">
          <ac:chgData name="ashokkumaravel02@gmail.com" userId="df6c6d16340d1198" providerId="LiveId" clId="{A166284D-F90B-4F9E-895E-E47358A22D4C}" dt="2021-06-14T03:48:19.934" v="1478" actId="14100"/>
          <ac:cxnSpMkLst>
            <pc:docMk/>
            <pc:sldMk cId="3083613790" sldId="295"/>
            <ac:cxnSpMk id="6" creationId="{EB2256E3-B0B1-43F7-8960-8EE8BFC5B68A}"/>
          </ac:cxnSpMkLst>
        </pc:cxnChg>
      </pc:sldChg>
      <pc:sldChg chg="addSp modSp add mod">
        <pc:chgData name="ashokkumaravel02@gmail.com" userId="df6c6d16340d1198" providerId="LiveId" clId="{A166284D-F90B-4F9E-895E-E47358A22D4C}" dt="2021-06-13T19:20:22.471" v="642" actId="1076"/>
        <pc:sldMkLst>
          <pc:docMk/>
          <pc:sldMk cId="2075111715" sldId="296"/>
        </pc:sldMkLst>
        <pc:spChg chg="add mod">
          <ac:chgData name="ashokkumaravel02@gmail.com" userId="df6c6d16340d1198" providerId="LiveId" clId="{A166284D-F90B-4F9E-895E-E47358A22D4C}" dt="2021-06-13T19:20:17.685" v="641" actId="207"/>
          <ac:spMkLst>
            <pc:docMk/>
            <pc:sldMk cId="2075111715" sldId="296"/>
            <ac:spMk id="4" creationId="{B501E49A-37E8-4924-ACE7-A4C4E7D85191}"/>
          </ac:spMkLst>
        </pc:spChg>
        <pc:picChg chg="add mod">
          <ac:chgData name="ashokkumaravel02@gmail.com" userId="df6c6d16340d1198" providerId="LiveId" clId="{A166284D-F90B-4F9E-895E-E47358A22D4C}" dt="2021-06-13T19:20:22.471" v="642" actId="1076"/>
          <ac:picMkLst>
            <pc:docMk/>
            <pc:sldMk cId="2075111715" sldId="296"/>
            <ac:picMk id="3" creationId="{AAC6FA84-37EB-4833-AA23-6A9548606951}"/>
          </ac:picMkLst>
        </pc:picChg>
      </pc:sldChg>
      <pc:sldChg chg="addSp delSp modSp mod">
        <pc:chgData name="ashokkumaravel02@gmail.com" userId="df6c6d16340d1198" providerId="LiveId" clId="{A166284D-F90B-4F9E-895E-E47358A22D4C}" dt="2021-06-13T19:42:46.929" v="878" actId="1076"/>
        <pc:sldMkLst>
          <pc:docMk/>
          <pc:sldMk cId="1503634108" sldId="297"/>
        </pc:sldMkLst>
        <pc:spChg chg="del">
          <ac:chgData name="ashokkumaravel02@gmail.com" userId="df6c6d16340d1198" providerId="LiveId" clId="{A166284D-F90B-4F9E-895E-E47358A22D4C}" dt="2021-06-13T19:41:34.280" v="861" actId="478"/>
          <ac:spMkLst>
            <pc:docMk/>
            <pc:sldMk cId="1503634108" sldId="297"/>
            <ac:spMk id="4" creationId="{B501E49A-37E8-4924-ACE7-A4C4E7D85191}"/>
          </ac:spMkLst>
        </pc:spChg>
        <pc:spChg chg="mod">
          <ac:chgData name="ashokkumaravel02@gmail.com" userId="df6c6d16340d1198" providerId="LiveId" clId="{A166284D-F90B-4F9E-895E-E47358A22D4C}" dt="2021-06-13T19:42:25.513" v="873" actId="1076"/>
          <ac:spMkLst>
            <pc:docMk/>
            <pc:sldMk cId="1503634108" sldId="297"/>
            <ac:spMk id="69" creationId="{00000000-0000-0000-0000-000000000000}"/>
          </ac:spMkLst>
        </pc:spChg>
        <pc:picChg chg="del">
          <ac:chgData name="ashokkumaravel02@gmail.com" userId="df6c6d16340d1198" providerId="LiveId" clId="{A166284D-F90B-4F9E-895E-E47358A22D4C}" dt="2021-06-13T19:41:28.996" v="860" actId="478"/>
          <ac:picMkLst>
            <pc:docMk/>
            <pc:sldMk cId="1503634108" sldId="297"/>
            <ac:picMk id="3" creationId="{AAC6FA84-37EB-4833-AA23-6A9548606951}"/>
          </ac:picMkLst>
        </pc:picChg>
        <pc:picChg chg="add mod">
          <ac:chgData name="ashokkumaravel02@gmail.com" userId="df6c6d16340d1198" providerId="LiveId" clId="{A166284D-F90B-4F9E-895E-E47358A22D4C}" dt="2021-06-13T19:42:46.929" v="878" actId="1076"/>
          <ac:picMkLst>
            <pc:docMk/>
            <pc:sldMk cId="1503634108" sldId="297"/>
            <ac:picMk id="5" creationId="{9EA6B01A-7450-43F8-BBD9-525F8A05D30D}"/>
          </ac:picMkLst>
        </pc:picChg>
      </pc:sldChg>
      <pc:sldChg chg="addSp delSp modSp add mod">
        <pc:chgData name="ashokkumaravel02@gmail.com" userId="df6c6d16340d1198" providerId="LiveId" clId="{A166284D-F90B-4F9E-895E-E47358A22D4C}" dt="2021-06-13T19:43:54.112" v="896" actId="1076"/>
        <pc:sldMkLst>
          <pc:docMk/>
          <pc:sldMk cId="4138572909" sldId="298"/>
        </pc:sldMkLst>
        <pc:spChg chg="mod">
          <ac:chgData name="ashokkumaravel02@gmail.com" userId="df6c6d16340d1198" providerId="LiveId" clId="{A166284D-F90B-4F9E-895E-E47358A22D4C}" dt="2021-06-13T19:43:17.144" v="891" actId="20577"/>
          <ac:spMkLst>
            <pc:docMk/>
            <pc:sldMk cId="4138572909" sldId="298"/>
            <ac:spMk id="69" creationId="{00000000-0000-0000-0000-000000000000}"/>
          </ac:spMkLst>
        </pc:spChg>
        <pc:picChg chg="add mod modCrop">
          <ac:chgData name="ashokkumaravel02@gmail.com" userId="df6c6d16340d1198" providerId="LiveId" clId="{A166284D-F90B-4F9E-895E-E47358A22D4C}" dt="2021-06-13T19:43:54.112" v="896" actId="1076"/>
          <ac:picMkLst>
            <pc:docMk/>
            <pc:sldMk cId="4138572909" sldId="298"/>
            <ac:picMk id="3" creationId="{68A588EF-2179-4D20-9E83-E27031E2CA7E}"/>
          </ac:picMkLst>
        </pc:picChg>
        <pc:picChg chg="del">
          <ac:chgData name="ashokkumaravel02@gmail.com" userId="df6c6d16340d1198" providerId="LiveId" clId="{A166284D-F90B-4F9E-895E-E47358A22D4C}" dt="2021-06-13T19:43:05.638" v="880" actId="478"/>
          <ac:picMkLst>
            <pc:docMk/>
            <pc:sldMk cId="4138572909" sldId="298"/>
            <ac:picMk id="5" creationId="{9EA6B01A-7450-43F8-BBD9-525F8A05D30D}"/>
          </ac:picMkLst>
        </pc:picChg>
      </pc:sldChg>
      <pc:sldChg chg="addSp delSp modSp add mod">
        <pc:chgData name="ashokkumaravel02@gmail.com" userId="df6c6d16340d1198" providerId="LiveId" clId="{A166284D-F90B-4F9E-895E-E47358A22D4C}" dt="2021-06-14T03:45:46.439" v="1351" actId="14100"/>
        <pc:sldMkLst>
          <pc:docMk/>
          <pc:sldMk cId="2411633446" sldId="299"/>
        </pc:sldMkLst>
        <pc:spChg chg="add mod">
          <ac:chgData name="ashokkumaravel02@gmail.com" userId="df6c6d16340d1198" providerId="LiveId" clId="{A166284D-F90B-4F9E-895E-E47358A22D4C}" dt="2021-06-14T03:45:46.439" v="1351" actId="14100"/>
          <ac:spMkLst>
            <pc:docMk/>
            <pc:sldMk cId="2411633446" sldId="299"/>
            <ac:spMk id="2" creationId="{41FA3666-719C-4F91-B855-06099C7C34F5}"/>
          </ac:spMkLst>
        </pc:spChg>
        <pc:spChg chg="mod">
          <ac:chgData name="ashokkumaravel02@gmail.com" userId="df6c6d16340d1198" providerId="LiveId" clId="{A166284D-F90B-4F9E-895E-E47358A22D4C}" dt="2021-06-13T19:44:46.872" v="924" actId="1076"/>
          <ac:spMkLst>
            <pc:docMk/>
            <pc:sldMk cId="2411633446" sldId="299"/>
            <ac:spMk id="69" creationId="{00000000-0000-0000-0000-000000000000}"/>
          </ac:spMkLst>
        </pc:spChg>
        <pc:picChg chg="del">
          <ac:chgData name="ashokkumaravel02@gmail.com" userId="df6c6d16340d1198" providerId="LiveId" clId="{A166284D-F90B-4F9E-895E-E47358A22D4C}" dt="2021-06-13T19:44:19.694" v="898" actId="478"/>
          <ac:picMkLst>
            <pc:docMk/>
            <pc:sldMk cId="2411633446" sldId="299"/>
            <ac:picMk id="3" creationId="{68A588EF-2179-4D20-9E83-E27031E2CA7E}"/>
          </ac:picMkLst>
        </pc:picChg>
        <pc:picChg chg="add mod">
          <ac:chgData name="ashokkumaravel02@gmail.com" userId="df6c6d16340d1198" providerId="LiveId" clId="{A166284D-F90B-4F9E-895E-E47358A22D4C}" dt="2021-06-13T19:45:13.293" v="931" actId="1076"/>
          <ac:picMkLst>
            <pc:docMk/>
            <pc:sldMk cId="2411633446" sldId="299"/>
            <ac:picMk id="4" creationId="{031B8B33-B959-4ACD-AAF9-F0216189E28C}"/>
          </ac:picMkLst>
        </pc:picChg>
      </pc:sldChg>
      <pc:sldChg chg="addSp delSp modSp add mod">
        <pc:chgData name="ashokkumaravel02@gmail.com" userId="df6c6d16340d1198" providerId="LiveId" clId="{A166284D-F90B-4F9E-895E-E47358A22D4C}" dt="2021-06-13T19:46:14.391" v="940" actId="1076"/>
        <pc:sldMkLst>
          <pc:docMk/>
          <pc:sldMk cId="1458767268" sldId="300"/>
        </pc:sldMkLst>
        <pc:picChg chg="add mod">
          <ac:chgData name="ashokkumaravel02@gmail.com" userId="df6c6d16340d1198" providerId="LiveId" clId="{A166284D-F90B-4F9E-895E-E47358A22D4C}" dt="2021-06-13T19:46:14.391" v="940" actId="1076"/>
          <ac:picMkLst>
            <pc:docMk/>
            <pc:sldMk cId="1458767268" sldId="300"/>
            <ac:picMk id="3" creationId="{9057B2F7-2961-4F31-A1FE-0291FF0C8EAD}"/>
          </ac:picMkLst>
        </pc:picChg>
        <pc:picChg chg="del">
          <ac:chgData name="ashokkumaravel02@gmail.com" userId="df6c6d16340d1198" providerId="LiveId" clId="{A166284D-F90B-4F9E-895E-E47358A22D4C}" dt="2021-06-13T19:45:43.578" v="933" actId="478"/>
          <ac:picMkLst>
            <pc:docMk/>
            <pc:sldMk cId="1458767268" sldId="300"/>
            <ac:picMk id="5" creationId="{9EA6B01A-7450-43F8-BBD9-525F8A05D30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326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685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417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62ef91124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318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81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85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322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9646c4d463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822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9646c4d463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9646c4d463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9646c4d463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g95306685f3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1" name="Google Shape;4511;g95306685f3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9646c4d463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4" name="Google Shape;3354;g9646c4d463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9646c4d463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213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9646c4d463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9646c4d463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438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947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243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ashokkumaravel02@gmail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rcunningham8.github.io/Bitcamp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.jpg"/><Relationship Id="rId12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Node.js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hyperlink" Target="https://en.wikipedia.org/wiki/Visual_Studio_Code" TargetMode="External"/><Relationship Id="rId4" Type="http://schemas.openxmlformats.org/officeDocument/2006/relationships/hyperlink" Target="https://en.wikipedia.org/wiki/React_(web_framework)" TargetMode="Externa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UTI</a:t>
            </a:r>
            <a:endParaRPr dirty="0"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U</a:t>
            </a:r>
            <a:r>
              <a:rPr lang="en-US" dirty="0"/>
              <a:t>nisys </a:t>
            </a:r>
            <a:r>
              <a:rPr lang="en-US" b="1" dirty="0"/>
              <a:t>T</a:t>
            </a:r>
            <a:r>
              <a:rPr lang="en-US" dirty="0"/>
              <a:t>hreat </a:t>
            </a:r>
            <a:r>
              <a:rPr lang="en-US" b="1" dirty="0"/>
              <a:t>I</a:t>
            </a:r>
            <a:r>
              <a:rPr lang="en-US" dirty="0"/>
              <a:t>ntelligence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               </a:t>
            </a:r>
            <a:endParaRPr dirty="0"/>
          </a:p>
        </p:txBody>
      </p:sp>
      <p:grpSp>
        <p:nvGrpSpPr>
          <p:cNvPr id="56" name="Google Shape;56;p15"/>
          <p:cNvGrpSpPr/>
          <p:nvPr/>
        </p:nvGrpSpPr>
        <p:grpSpPr>
          <a:xfrm>
            <a:off x="-2395495" y="1177595"/>
            <a:ext cx="6967495" cy="3975883"/>
            <a:chOff x="2925068" y="2092209"/>
            <a:chExt cx="3288881" cy="1876745"/>
          </a:xfrm>
        </p:grpSpPr>
        <p:sp>
          <p:nvSpPr>
            <p:cNvPr id="57" name="Google Shape;57;p15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-1422000" y="2520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SEARCH-VULNERABILITY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95F5A-197D-4EF5-93C5-C185243CD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12" y="964251"/>
            <a:ext cx="7174523" cy="38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71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-1422000" y="2520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SEARCH-VULNERABILITY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B48FA-7D74-4EF4-9FF5-89EB29003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40" y="838834"/>
            <a:ext cx="7140350" cy="401644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2256E3-B0B1-43F7-8960-8EE8BFC5B68A}"/>
              </a:ext>
            </a:extLst>
          </p:cNvPr>
          <p:cNvCxnSpPr>
            <a:cxnSpLocks/>
          </p:cNvCxnSpPr>
          <p:nvPr/>
        </p:nvCxnSpPr>
        <p:spPr>
          <a:xfrm flipH="1">
            <a:off x="5535637" y="2209963"/>
            <a:ext cx="168814" cy="30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D73F02-434F-4477-A2A3-87DCD7F151F9}"/>
              </a:ext>
            </a:extLst>
          </p:cNvPr>
          <p:cNvSpPr txBox="1"/>
          <p:nvPr/>
        </p:nvSpPr>
        <p:spPr>
          <a:xfrm>
            <a:off x="5785343" y="1902186"/>
            <a:ext cx="1937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Virus File</a:t>
            </a:r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27874D-D34D-4C3F-AA81-D6FEF942A334}"/>
              </a:ext>
            </a:extLst>
          </p:cNvPr>
          <p:cNvSpPr/>
          <p:nvPr/>
        </p:nvSpPr>
        <p:spPr>
          <a:xfrm>
            <a:off x="5609492" y="1737360"/>
            <a:ext cx="1255542" cy="6330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613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-1422000" y="2520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SEARCH-VULNERABILITY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6FA84-37EB-4833-AA23-6A9548606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00" y="824765"/>
            <a:ext cx="7293600" cy="39051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01E49A-37E8-4924-ACE7-A4C4E7D85191}"/>
              </a:ext>
            </a:extLst>
          </p:cNvPr>
          <p:cNvSpPr/>
          <p:nvPr/>
        </p:nvSpPr>
        <p:spPr>
          <a:xfrm>
            <a:off x="5464800" y="1627200"/>
            <a:ext cx="1476000" cy="153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111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2599777" y="2367721"/>
            <a:ext cx="403039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FUTURE IDEAS</a:t>
            </a:r>
            <a:endParaRPr dirty="0"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533333" y="825551"/>
            <a:ext cx="2335900" cy="1087500"/>
            <a:chOff x="695900" y="1484200"/>
            <a:chExt cx="2335900" cy="1087500"/>
          </a:xfrm>
        </p:grpSpPr>
        <p:sp>
          <p:nvSpPr>
            <p:cNvPr id="164" name="Google Shape;164;p17"/>
            <p:cNvSpPr/>
            <p:nvPr/>
          </p:nvSpPr>
          <p:spPr>
            <a:xfrm>
              <a:off x="114300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7"/>
            <p:cNvGrpSpPr/>
            <p:nvPr/>
          </p:nvGrpSpPr>
          <p:grpSpPr>
            <a:xfrm>
              <a:off x="695900" y="1629888"/>
              <a:ext cx="982875" cy="845650"/>
              <a:chOff x="695900" y="1629888"/>
              <a:chExt cx="982875" cy="845650"/>
            </a:xfrm>
          </p:grpSpPr>
          <p:sp>
            <p:nvSpPr>
              <p:cNvPr id="166" name="Google Shape;166;p17"/>
              <p:cNvSpPr/>
              <p:nvPr/>
            </p:nvSpPr>
            <p:spPr>
              <a:xfrm>
                <a:off x="739050" y="1641188"/>
                <a:ext cx="7745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0993" extrusionOk="0">
                    <a:moveTo>
                      <a:pt x="3001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34" y="30993"/>
                      <a:pt x="3001" y="30993"/>
                    </a:cubicBezTo>
                    <a:lnTo>
                      <a:pt x="3001" y="30981"/>
                    </a:lnTo>
                    <a:lnTo>
                      <a:pt x="27980" y="30981"/>
                    </a:lnTo>
                    <a:cubicBezTo>
                      <a:pt x="29635" y="30981"/>
                      <a:pt x="30981" y="29647"/>
                      <a:pt x="30981" y="27980"/>
                    </a:cubicBezTo>
                    <a:lnTo>
                      <a:pt x="30981" y="3001"/>
                    </a:lnTo>
                    <a:cubicBezTo>
                      <a:pt x="30981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727750" y="1629888"/>
                <a:ext cx="7971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86" extrusionOk="0">
                    <a:moveTo>
                      <a:pt x="28432" y="893"/>
                    </a:moveTo>
                    <a:cubicBezTo>
                      <a:pt x="29849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49" y="30992"/>
                      <a:pt x="28432" y="30992"/>
                    </a:cubicBezTo>
                    <a:lnTo>
                      <a:pt x="3453" y="30992"/>
                    </a:lnTo>
                    <a:cubicBezTo>
                      <a:pt x="2048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48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32" y="31885"/>
                    </a:lnTo>
                    <a:cubicBezTo>
                      <a:pt x="30337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85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809000" y="1723038"/>
                <a:ext cx="287575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11860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lnTo>
                      <a:pt x="1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77"/>
                      <a:pt x="11026" y="1"/>
                      <a:pt x="10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886400" y="1757888"/>
                <a:ext cx="1330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4" extrusionOk="0">
                    <a:moveTo>
                      <a:pt x="2655" y="0"/>
                    </a:moveTo>
                    <a:cubicBezTo>
                      <a:pt x="1191" y="0"/>
                      <a:pt x="0" y="1191"/>
                      <a:pt x="0" y="2667"/>
                    </a:cubicBezTo>
                    <a:cubicBezTo>
                      <a:pt x="0" y="4143"/>
                      <a:pt x="1191" y="5334"/>
                      <a:pt x="2655" y="5334"/>
                    </a:cubicBezTo>
                    <a:cubicBezTo>
                      <a:pt x="4132" y="5334"/>
                      <a:pt x="5322" y="4143"/>
                      <a:pt x="5322" y="2667"/>
                    </a:cubicBezTo>
                    <a:cubicBezTo>
                      <a:pt x="5322" y="1191"/>
                      <a:pt x="4132" y="0"/>
                      <a:pt x="2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859900" y="1914738"/>
                <a:ext cx="186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32" extrusionOk="0">
                    <a:moveTo>
                      <a:pt x="3144" y="1"/>
                    </a:moveTo>
                    <a:cubicBezTo>
                      <a:pt x="1406" y="1"/>
                      <a:pt x="1" y="1406"/>
                      <a:pt x="1" y="3132"/>
                    </a:cubicBezTo>
                    <a:lnTo>
                      <a:pt x="7442" y="3132"/>
                    </a:lnTo>
                    <a:cubicBezTo>
                      <a:pt x="7442" y="1394"/>
                      <a:pt x="6049" y="1"/>
                      <a:pt x="4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1326625" y="2152863"/>
                <a:ext cx="352150" cy="32267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2907" extrusionOk="0">
                    <a:moveTo>
                      <a:pt x="858" y="1"/>
                    </a:moveTo>
                    <a:cubicBezTo>
                      <a:pt x="382" y="1"/>
                      <a:pt x="1" y="382"/>
                      <a:pt x="1" y="858"/>
                    </a:cubicBezTo>
                    <a:lnTo>
                      <a:pt x="1" y="12050"/>
                    </a:lnTo>
                    <a:cubicBezTo>
                      <a:pt x="1" y="12526"/>
                      <a:pt x="382" y="12907"/>
                      <a:pt x="858" y="12907"/>
                    </a:cubicBezTo>
                    <a:lnTo>
                      <a:pt x="13228" y="12907"/>
                    </a:lnTo>
                    <a:cubicBezTo>
                      <a:pt x="13693" y="12907"/>
                      <a:pt x="14074" y="12538"/>
                      <a:pt x="14086" y="12050"/>
                    </a:cubicBezTo>
                    <a:lnTo>
                      <a:pt x="14086" y="858"/>
                    </a:lnTo>
                    <a:cubicBezTo>
                      <a:pt x="14086" y="382"/>
                      <a:pt x="13705" y="1"/>
                      <a:pt x="13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1376325" y="1932313"/>
                <a:ext cx="25305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490" extrusionOk="0">
                    <a:moveTo>
                      <a:pt x="5049" y="1226"/>
                    </a:moveTo>
                    <a:cubicBezTo>
                      <a:pt x="7157" y="1226"/>
                      <a:pt x="8871" y="2941"/>
                      <a:pt x="8871" y="5048"/>
                    </a:cubicBezTo>
                    <a:lnTo>
                      <a:pt x="8871" y="12252"/>
                    </a:lnTo>
                    <a:lnTo>
                      <a:pt x="1227" y="12252"/>
                    </a:lnTo>
                    <a:lnTo>
                      <a:pt x="1227" y="5048"/>
                    </a:lnTo>
                    <a:cubicBezTo>
                      <a:pt x="1227" y="2941"/>
                      <a:pt x="2930" y="1226"/>
                      <a:pt x="5049" y="1226"/>
                    </a:cubicBezTo>
                    <a:close/>
                    <a:moveTo>
                      <a:pt x="5061" y="0"/>
                    </a:moveTo>
                    <a:cubicBezTo>
                      <a:pt x="2275" y="0"/>
                      <a:pt x="1" y="2262"/>
                      <a:pt x="1" y="5060"/>
                    </a:cubicBezTo>
                    <a:lnTo>
                      <a:pt x="1" y="12883"/>
                    </a:lnTo>
                    <a:cubicBezTo>
                      <a:pt x="1" y="13204"/>
                      <a:pt x="275" y="13490"/>
                      <a:pt x="608" y="13490"/>
                    </a:cubicBezTo>
                    <a:lnTo>
                      <a:pt x="9502" y="13490"/>
                    </a:lnTo>
                    <a:cubicBezTo>
                      <a:pt x="9835" y="13490"/>
                      <a:pt x="10109" y="13204"/>
                      <a:pt x="10121" y="12883"/>
                    </a:cubicBezTo>
                    <a:lnTo>
                      <a:pt x="10121" y="5060"/>
                    </a:lnTo>
                    <a:cubicBezTo>
                      <a:pt x="10121" y="2286"/>
                      <a:pt x="7847" y="0"/>
                      <a:pt x="5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1446575" y="2239788"/>
                <a:ext cx="111650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6" extrusionOk="0">
                    <a:moveTo>
                      <a:pt x="2239" y="0"/>
                    </a:moveTo>
                    <a:cubicBezTo>
                      <a:pt x="1001" y="0"/>
                      <a:pt x="1" y="1000"/>
                      <a:pt x="1" y="2227"/>
                    </a:cubicBezTo>
                    <a:cubicBezTo>
                      <a:pt x="1" y="3465"/>
                      <a:pt x="1001" y="4465"/>
                      <a:pt x="2239" y="4465"/>
                    </a:cubicBezTo>
                    <a:cubicBezTo>
                      <a:pt x="3466" y="4465"/>
                      <a:pt x="4466" y="3465"/>
                      <a:pt x="4466" y="2227"/>
                    </a:cubicBezTo>
                    <a:cubicBezTo>
                      <a:pt x="4466" y="1000"/>
                      <a:pt x="3466" y="0"/>
                      <a:pt x="2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1477250" y="2331763"/>
                <a:ext cx="5062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311" extrusionOk="0">
                    <a:moveTo>
                      <a:pt x="0" y="0"/>
                    </a:moveTo>
                    <a:lnTo>
                      <a:pt x="0" y="2310"/>
                    </a:lnTo>
                    <a:lnTo>
                      <a:pt x="2024" y="2310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1136125" y="1751613"/>
                <a:ext cx="2976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3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1136125" y="182276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1136125" y="189361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0"/>
                    </a:moveTo>
                    <a:lnTo>
                      <a:pt x="1" y="1131"/>
                    </a:lnTo>
                    <a:lnTo>
                      <a:pt x="11907" y="1131"/>
                    </a:lnTo>
                    <a:lnTo>
                      <a:pt x="11907" y="0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1136125" y="1961463"/>
                <a:ext cx="21375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8549" y="1132"/>
                    </a:lnTo>
                    <a:lnTo>
                      <a:pt x="8549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809000" y="2204063"/>
                <a:ext cx="17742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7097" y="977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809000" y="2134413"/>
                <a:ext cx="4759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9039" h="1775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46"/>
                    </a:cubicBezTo>
                    <a:lnTo>
                      <a:pt x="1" y="1429"/>
                    </a:lnTo>
                    <a:cubicBezTo>
                      <a:pt x="1" y="1632"/>
                      <a:pt x="143" y="1774"/>
                      <a:pt x="334" y="1774"/>
                    </a:cubicBezTo>
                    <a:lnTo>
                      <a:pt x="18693" y="1774"/>
                    </a:lnTo>
                    <a:cubicBezTo>
                      <a:pt x="18884" y="1774"/>
                      <a:pt x="19039" y="1632"/>
                      <a:pt x="19039" y="1429"/>
                    </a:cubicBezTo>
                    <a:lnTo>
                      <a:pt x="19039" y="346"/>
                    </a:lnTo>
                    <a:cubicBezTo>
                      <a:pt x="19039" y="155"/>
                      <a:pt x="18884" y="0"/>
                      <a:pt x="18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809000" y="2086488"/>
                <a:ext cx="17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89" extrusionOk="0">
                    <a:moveTo>
                      <a:pt x="1" y="0"/>
                    </a:moveTo>
                    <a:lnTo>
                      <a:pt x="1" y="989"/>
                    </a:lnTo>
                    <a:lnTo>
                      <a:pt x="7097" y="989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700050" y="2262113"/>
                <a:ext cx="56885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2754" h="3096" extrusionOk="0">
                    <a:moveTo>
                      <a:pt x="1549" y="0"/>
                    </a:moveTo>
                    <a:cubicBezTo>
                      <a:pt x="691" y="0"/>
                      <a:pt x="1" y="703"/>
                      <a:pt x="1" y="1548"/>
                    </a:cubicBezTo>
                    <a:cubicBezTo>
                      <a:pt x="1" y="2393"/>
                      <a:pt x="691" y="3096"/>
                      <a:pt x="1549" y="3096"/>
                    </a:cubicBezTo>
                    <a:lnTo>
                      <a:pt x="21206" y="3096"/>
                    </a:lnTo>
                    <a:cubicBezTo>
                      <a:pt x="22051" y="3096"/>
                      <a:pt x="22754" y="2393"/>
                      <a:pt x="22754" y="1548"/>
                    </a:cubicBezTo>
                    <a:cubicBezTo>
                      <a:pt x="22754" y="703"/>
                      <a:pt x="22051" y="0"/>
                      <a:pt x="21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695900" y="2257938"/>
                <a:ext cx="5768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3430" extrusionOk="0">
                    <a:moveTo>
                      <a:pt x="21372" y="334"/>
                    </a:moveTo>
                    <a:cubicBezTo>
                      <a:pt x="22134" y="334"/>
                      <a:pt x="22753" y="953"/>
                      <a:pt x="22753" y="1715"/>
                    </a:cubicBezTo>
                    <a:cubicBezTo>
                      <a:pt x="22753" y="2477"/>
                      <a:pt x="22134" y="3096"/>
                      <a:pt x="21372" y="3096"/>
                    </a:cubicBezTo>
                    <a:lnTo>
                      <a:pt x="1715" y="3096"/>
                    </a:lnTo>
                    <a:cubicBezTo>
                      <a:pt x="953" y="3096"/>
                      <a:pt x="322" y="2477"/>
                      <a:pt x="322" y="1715"/>
                    </a:cubicBezTo>
                    <a:cubicBezTo>
                      <a:pt x="322" y="953"/>
                      <a:pt x="953" y="334"/>
                      <a:pt x="1715" y="334"/>
                    </a:cubicBezTo>
                    <a:close/>
                    <a:moveTo>
                      <a:pt x="1715" y="0"/>
                    </a:moveTo>
                    <a:cubicBezTo>
                      <a:pt x="762" y="0"/>
                      <a:pt x="0" y="774"/>
                      <a:pt x="0" y="1715"/>
                    </a:cubicBezTo>
                    <a:cubicBezTo>
                      <a:pt x="0" y="2656"/>
                      <a:pt x="774" y="3429"/>
                      <a:pt x="1715" y="3429"/>
                    </a:cubicBezTo>
                    <a:lnTo>
                      <a:pt x="21372" y="3429"/>
                    </a:lnTo>
                    <a:cubicBezTo>
                      <a:pt x="22324" y="3429"/>
                      <a:pt x="23075" y="2656"/>
                      <a:pt x="23075" y="1715"/>
                    </a:cubicBezTo>
                    <a:cubicBezTo>
                      <a:pt x="23075" y="774"/>
                      <a:pt x="22313" y="0"/>
                      <a:pt x="21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839075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932825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026600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120350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" name="Google Shape;188;p17"/>
          <p:cNvGrpSpPr/>
          <p:nvPr/>
        </p:nvGrpSpPr>
        <p:grpSpPr>
          <a:xfrm>
            <a:off x="565183" y="3705074"/>
            <a:ext cx="2297695" cy="1087500"/>
            <a:chOff x="6266225" y="3276600"/>
            <a:chExt cx="2297695" cy="1087500"/>
          </a:xfrm>
        </p:grpSpPr>
        <p:sp>
          <p:nvSpPr>
            <p:cNvPr id="189" name="Google Shape;189;p17"/>
            <p:cNvSpPr/>
            <p:nvPr/>
          </p:nvSpPr>
          <p:spPr>
            <a:xfrm>
              <a:off x="667512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17"/>
            <p:cNvGrpSpPr/>
            <p:nvPr/>
          </p:nvGrpSpPr>
          <p:grpSpPr>
            <a:xfrm>
              <a:off x="6266225" y="3325250"/>
              <a:ext cx="915625" cy="898650"/>
              <a:chOff x="6266225" y="3325250"/>
              <a:chExt cx="915625" cy="898650"/>
            </a:xfrm>
          </p:grpSpPr>
          <p:sp>
            <p:nvSpPr>
              <p:cNvPr id="191" name="Google Shape;191;p17"/>
              <p:cNvSpPr/>
              <p:nvPr/>
            </p:nvSpPr>
            <p:spPr>
              <a:xfrm>
                <a:off x="627725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2" y="29659"/>
                      <a:pt x="30992" y="27992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6266225" y="3426450"/>
                <a:ext cx="797450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8" h="31898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44"/>
                    </a:lnTo>
                    <a:cubicBezTo>
                      <a:pt x="30981" y="29861"/>
                      <a:pt x="29838" y="31004"/>
                      <a:pt x="28421" y="31004"/>
                    </a:cubicBezTo>
                    <a:lnTo>
                      <a:pt x="3454" y="31004"/>
                    </a:lnTo>
                    <a:cubicBezTo>
                      <a:pt x="2037" y="31004"/>
                      <a:pt x="894" y="29861"/>
                      <a:pt x="894" y="28444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44"/>
                    </a:lnTo>
                    <a:cubicBezTo>
                      <a:pt x="1" y="30349"/>
                      <a:pt x="1549" y="31897"/>
                      <a:pt x="3454" y="31897"/>
                    </a:cubicBezTo>
                    <a:lnTo>
                      <a:pt x="28421" y="31897"/>
                    </a:lnTo>
                    <a:cubicBezTo>
                      <a:pt x="30326" y="31897"/>
                      <a:pt x="31874" y="30349"/>
                      <a:pt x="31874" y="28444"/>
                    </a:cubicBezTo>
                    <a:lnTo>
                      <a:pt x="31874" y="3453"/>
                    </a:lnTo>
                    <a:cubicBezTo>
                      <a:pt x="31898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6356125" y="3671425"/>
                <a:ext cx="603975" cy="3905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15622" extrusionOk="0">
                    <a:moveTo>
                      <a:pt x="882" y="0"/>
                    </a:moveTo>
                    <a:cubicBezTo>
                      <a:pt x="405" y="0"/>
                      <a:pt x="0" y="381"/>
                      <a:pt x="0" y="881"/>
                    </a:cubicBezTo>
                    <a:lnTo>
                      <a:pt x="0" y="14752"/>
                    </a:lnTo>
                    <a:cubicBezTo>
                      <a:pt x="0" y="15228"/>
                      <a:pt x="393" y="15621"/>
                      <a:pt x="882" y="15621"/>
                    </a:cubicBezTo>
                    <a:lnTo>
                      <a:pt x="23265" y="15621"/>
                    </a:lnTo>
                    <a:cubicBezTo>
                      <a:pt x="23753" y="15621"/>
                      <a:pt x="24158" y="15228"/>
                      <a:pt x="24146" y="14752"/>
                    </a:cubicBezTo>
                    <a:lnTo>
                      <a:pt x="24146" y="881"/>
                    </a:lnTo>
                    <a:cubicBezTo>
                      <a:pt x="24146" y="405"/>
                      <a:pt x="23753" y="0"/>
                      <a:pt x="232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rgbClr val="FF89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6792200" y="3700000"/>
                <a:ext cx="167900" cy="290225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11609" extrusionOk="0">
                    <a:moveTo>
                      <a:pt x="6572" y="0"/>
                    </a:moveTo>
                    <a:lnTo>
                      <a:pt x="0" y="5965"/>
                    </a:lnTo>
                    <a:lnTo>
                      <a:pt x="6715" y="11609"/>
                    </a:lnTo>
                    <a:lnTo>
                      <a:pt x="6715" y="583"/>
                    </a:lnTo>
                    <a:cubicBezTo>
                      <a:pt x="6715" y="369"/>
                      <a:pt x="6656" y="179"/>
                      <a:pt x="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6356125" y="3709225"/>
                <a:ext cx="162850" cy="284875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1395" extrusionOk="0">
                    <a:moveTo>
                      <a:pt x="48" y="0"/>
                    </a:moveTo>
                    <a:cubicBezTo>
                      <a:pt x="36" y="60"/>
                      <a:pt x="0" y="119"/>
                      <a:pt x="0" y="203"/>
                    </a:cubicBezTo>
                    <a:lnTo>
                      <a:pt x="0" y="11394"/>
                    </a:lnTo>
                    <a:lnTo>
                      <a:pt x="6513" y="562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7"/>
              <p:cNvSpPr/>
              <p:nvPr/>
            </p:nvSpPr>
            <p:spPr>
              <a:xfrm>
                <a:off x="6362975" y="3875000"/>
                <a:ext cx="592350" cy="187550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7502" extrusionOk="0">
                    <a:moveTo>
                      <a:pt x="16038" y="1"/>
                    </a:moveTo>
                    <a:lnTo>
                      <a:pt x="11811" y="3835"/>
                    </a:lnTo>
                    <a:lnTo>
                      <a:pt x="7394" y="13"/>
                    </a:lnTo>
                    <a:lnTo>
                      <a:pt x="0" y="6573"/>
                    </a:lnTo>
                    <a:cubicBezTo>
                      <a:pt x="358" y="7109"/>
                      <a:pt x="1012" y="7502"/>
                      <a:pt x="1810" y="7502"/>
                    </a:cubicBezTo>
                    <a:lnTo>
                      <a:pt x="21789" y="7502"/>
                    </a:lnTo>
                    <a:cubicBezTo>
                      <a:pt x="22634" y="7502"/>
                      <a:pt x="23360" y="7061"/>
                      <a:pt x="23694" y="6454"/>
                    </a:cubicBezTo>
                    <a:lnTo>
                      <a:pt x="160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7"/>
              <p:cNvSpPr/>
              <p:nvPr/>
            </p:nvSpPr>
            <p:spPr>
              <a:xfrm>
                <a:off x="6729375" y="3325250"/>
                <a:ext cx="452475" cy="495600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19824" extrusionOk="0">
                    <a:moveTo>
                      <a:pt x="9002" y="0"/>
                    </a:moveTo>
                    <a:cubicBezTo>
                      <a:pt x="7692" y="917"/>
                      <a:pt x="5966" y="1667"/>
                      <a:pt x="4001" y="2131"/>
                    </a:cubicBezTo>
                    <a:cubicBezTo>
                      <a:pt x="2681" y="2430"/>
                      <a:pt x="1394" y="2584"/>
                      <a:pt x="194" y="2584"/>
                    </a:cubicBezTo>
                    <a:cubicBezTo>
                      <a:pt x="149" y="2584"/>
                      <a:pt x="105" y="2584"/>
                      <a:pt x="60" y="2584"/>
                    </a:cubicBezTo>
                    <a:cubicBezTo>
                      <a:pt x="37" y="2703"/>
                      <a:pt x="1" y="2834"/>
                      <a:pt x="1" y="2965"/>
                    </a:cubicBezTo>
                    <a:cubicBezTo>
                      <a:pt x="1" y="17419"/>
                      <a:pt x="9050" y="19824"/>
                      <a:pt x="9050" y="19824"/>
                    </a:cubicBezTo>
                    <a:cubicBezTo>
                      <a:pt x="9050" y="19824"/>
                      <a:pt x="18098" y="17419"/>
                      <a:pt x="18098" y="2965"/>
                    </a:cubicBezTo>
                    <a:cubicBezTo>
                      <a:pt x="18098" y="2834"/>
                      <a:pt x="18075" y="2703"/>
                      <a:pt x="18039" y="2584"/>
                    </a:cubicBezTo>
                    <a:cubicBezTo>
                      <a:pt x="17987" y="2584"/>
                      <a:pt x="17935" y="2585"/>
                      <a:pt x="17884" y="2585"/>
                    </a:cubicBezTo>
                    <a:cubicBezTo>
                      <a:pt x="16679" y="2585"/>
                      <a:pt x="15399" y="2451"/>
                      <a:pt x="14098" y="2131"/>
                    </a:cubicBezTo>
                    <a:cubicBezTo>
                      <a:pt x="12133" y="1667"/>
                      <a:pt x="10407" y="905"/>
                      <a:pt x="9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6878500" y="3493125"/>
                <a:ext cx="172675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5049" fill="none" extrusionOk="0">
                    <a:moveTo>
                      <a:pt x="1" y="2620"/>
                    </a:moveTo>
                    <a:lnTo>
                      <a:pt x="2620" y="5048"/>
                    </a:lnTo>
                    <a:lnTo>
                      <a:pt x="6907" y="0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" name="Google Shape;201;p17"/>
          <p:cNvGrpSpPr/>
          <p:nvPr/>
        </p:nvGrpSpPr>
        <p:grpSpPr>
          <a:xfrm>
            <a:off x="6292147" y="3713527"/>
            <a:ext cx="2265250" cy="1087500"/>
            <a:chOff x="3490300" y="1484200"/>
            <a:chExt cx="2265250" cy="1087500"/>
          </a:xfrm>
        </p:grpSpPr>
        <p:sp>
          <p:nvSpPr>
            <p:cNvPr id="202" name="Google Shape;202;p17"/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17"/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204" name="Google Shape;204;p17"/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7"/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7"/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11860" extrusionOk="0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7"/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7"/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7"/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7"/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7"/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872" extrusionOk="0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" name="Google Shape;220;p17"/>
          <p:cNvGrpSpPr/>
          <p:nvPr/>
        </p:nvGrpSpPr>
        <p:grpSpPr>
          <a:xfrm>
            <a:off x="6158197" y="780713"/>
            <a:ext cx="2420620" cy="1087500"/>
            <a:chOff x="6143300" y="1484200"/>
            <a:chExt cx="2420620" cy="1087500"/>
          </a:xfrm>
        </p:grpSpPr>
        <p:sp>
          <p:nvSpPr>
            <p:cNvPr id="221" name="Google Shape;221;p17"/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7"/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223" name="Google Shape;223;p17"/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74" h="31886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21" h="4561" extrusionOk="0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609" fill="none" extrusionOk="0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w="8625" cap="rnd" cmpd="sng">
                <a:solidFill>
                  <a:srgbClr val="5B688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050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0502" extrusionOk="0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478" extrusionOk="0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811" extrusionOk="0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8599" h="12622" extrusionOk="0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9" extrusionOk="0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5122" h="942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942" extrusionOk="0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930" extrusionOk="0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941" extrusionOk="0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" name="Google Shape;273;p17"/>
          <p:cNvSpPr txBox="1"/>
          <p:nvPr/>
        </p:nvSpPr>
        <p:spPr>
          <a:xfrm>
            <a:off x="1754958" y="1243939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LOGIN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6" name="Google Shape;276;p17"/>
          <p:cNvSpPr txBox="1"/>
          <p:nvPr/>
        </p:nvSpPr>
        <p:spPr>
          <a:xfrm>
            <a:off x="7415899" y="1226552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TABLES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" name="Google Shape;282;p17"/>
          <p:cNvSpPr txBox="1"/>
          <p:nvPr/>
        </p:nvSpPr>
        <p:spPr>
          <a:xfrm>
            <a:off x="1736406" y="4155220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CLIENT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" name="Google Shape;285;p17"/>
          <p:cNvSpPr txBox="1"/>
          <p:nvPr/>
        </p:nvSpPr>
        <p:spPr>
          <a:xfrm>
            <a:off x="7251822" y="4104358"/>
            <a:ext cx="1194975" cy="34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USER PROFILE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92AA16-C31F-4AC8-B372-E96789127B7D}"/>
              </a:ext>
            </a:extLst>
          </p:cNvPr>
          <p:cNvSpPr/>
          <p:nvPr/>
        </p:nvSpPr>
        <p:spPr>
          <a:xfrm>
            <a:off x="3263705" y="1863813"/>
            <a:ext cx="2827606" cy="1667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365761" y="146557"/>
            <a:ext cx="22074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6B01A-7450-43F8-BBD9-525F8A05D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192" y="923238"/>
            <a:ext cx="6349615" cy="34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34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365761" y="146557"/>
            <a:ext cx="3151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PROFILE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57B2F7-2961-4F31-A1FE-0291FF0C8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854" y="894881"/>
            <a:ext cx="7259911" cy="39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67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365761" y="146557"/>
            <a:ext cx="22074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588EF-2179-4D20-9E83-E27031E2C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42"/>
          <a:stretch/>
        </p:blipFill>
        <p:spPr>
          <a:xfrm>
            <a:off x="1285630" y="907366"/>
            <a:ext cx="6852530" cy="350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2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54745" y="174693"/>
            <a:ext cx="35450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CLIENT PROFILE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B8B33-B959-4ACD-AAF9-F0216189E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66" y="1000003"/>
            <a:ext cx="6872068" cy="3682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FA3666-719C-4F91-B855-06099C7C34F5}"/>
              </a:ext>
            </a:extLst>
          </p:cNvPr>
          <p:cNvSpPr/>
          <p:nvPr/>
        </p:nvSpPr>
        <p:spPr>
          <a:xfrm>
            <a:off x="2377440" y="2377440"/>
            <a:ext cx="5528603" cy="1610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633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40"/>
          <p:cNvSpPr txBox="1">
            <a:spLocks noGrp="1"/>
          </p:cNvSpPr>
          <p:nvPr>
            <p:ph type="title"/>
          </p:nvPr>
        </p:nvSpPr>
        <p:spPr>
          <a:xfrm>
            <a:off x="457200" y="180529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OVER COMING THE PROBLEMS FACED DURING THE IMPLEMENTATION</a:t>
            </a:r>
            <a:endParaRPr sz="2000" dirty="0"/>
          </a:p>
        </p:txBody>
      </p:sp>
      <p:grpSp>
        <p:nvGrpSpPr>
          <p:cNvPr id="3657" name="Google Shape;3657;p40"/>
          <p:cNvGrpSpPr/>
          <p:nvPr/>
        </p:nvGrpSpPr>
        <p:grpSpPr>
          <a:xfrm>
            <a:off x="3323484" y="1301447"/>
            <a:ext cx="2497032" cy="3337368"/>
            <a:chOff x="783125" y="1463225"/>
            <a:chExt cx="2497032" cy="3337368"/>
          </a:xfrm>
        </p:grpSpPr>
        <p:sp>
          <p:nvSpPr>
            <p:cNvPr id="3658" name="Google Shape;3658;p40"/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0"/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0"/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0"/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0"/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0"/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0"/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0"/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0"/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0"/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0"/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0"/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0"/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0"/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0"/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/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/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0"/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0"/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0"/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0"/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0"/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0"/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0"/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0"/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0"/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0"/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0"/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0"/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0"/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0"/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0"/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0"/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0"/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0"/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0"/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0"/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0"/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0"/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0"/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0"/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0"/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0"/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0"/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0"/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0"/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0"/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0"/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0"/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0"/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0"/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0"/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0"/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0"/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0"/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0"/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0"/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0"/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0"/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0"/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0"/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0"/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0"/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0"/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0"/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0"/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0"/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0"/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0"/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0"/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0"/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0"/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0"/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0"/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0"/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385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LIVE DEMO</a:t>
            </a:r>
            <a:endParaRPr dirty="0"/>
          </a:p>
        </p:txBody>
      </p:sp>
      <p:grpSp>
        <p:nvGrpSpPr>
          <p:cNvPr id="1297" name="Google Shape;1297;p26"/>
          <p:cNvGrpSpPr/>
          <p:nvPr/>
        </p:nvGrpSpPr>
        <p:grpSpPr>
          <a:xfrm>
            <a:off x="1019907" y="1339403"/>
            <a:ext cx="5880296" cy="2951242"/>
            <a:chOff x="2591225" y="1325336"/>
            <a:chExt cx="3205531" cy="1485418"/>
          </a:xfrm>
        </p:grpSpPr>
        <p:grpSp>
          <p:nvGrpSpPr>
            <p:cNvPr id="1303" name="Google Shape;1303;p26"/>
            <p:cNvGrpSpPr/>
            <p:nvPr/>
          </p:nvGrpSpPr>
          <p:grpSpPr>
            <a:xfrm>
              <a:off x="2591225" y="1548362"/>
              <a:ext cx="155338" cy="52308"/>
              <a:chOff x="3048425" y="1167362"/>
              <a:chExt cx="155338" cy="52308"/>
            </a:xfrm>
          </p:grpSpPr>
          <p:sp>
            <p:nvSpPr>
              <p:cNvPr id="1304" name="Google Shape;1304;p26"/>
              <p:cNvSpPr/>
              <p:nvPr/>
            </p:nvSpPr>
            <p:spPr>
              <a:xfrm>
                <a:off x="3202541" y="1216896"/>
                <a:ext cx="1222" cy="2378"/>
              </a:xfrm>
              <a:custGeom>
                <a:avLst/>
                <a:gdLst/>
                <a:ahLst/>
                <a:cxnLst/>
                <a:rect l="l" t="t" r="r" b="b"/>
                <a:pathLst>
                  <a:path w="37" h="72" extrusionOk="0">
                    <a:moveTo>
                      <a:pt x="37" y="0"/>
                    </a:moveTo>
                    <a:lnTo>
                      <a:pt x="1" y="72"/>
                    </a:lnTo>
                    <a:lnTo>
                      <a:pt x="1" y="7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6"/>
              <p:cNvSpPr/>
              <p:nvPr/>
            </p:nvSpPr>
            <p:spPr>
              <a:xfrm>
                <a:off x="3048425" y="1167759"/>
                <a:ext cx="3170" cy="3566"/>
              </a:xfrm>
              <a:custGeom>
                <a:avLst/>
                <a:gdLst/>
                <a:ahLst/>
                <a:cxnLst/>
                <a:rect l="l" t="t" r="r" b="b"/>
                <a:pathLst>
                  <a:path w="96" h="108" extrusionOk="0">
                    <a:moveTo>
                      <a:pt x="1" y="0"/>
                    </a:moveTo>
                    <a:cubicBezTo>
                      <a:pt x="24" y="36"/>
                      <a:pt x="60" y="72"/>
                      <a:pt x="96" y="107"/>
                    </a:cubicBezTo>
                    <a:cubicBezTo>
                      <a:pt x="60" y="72"/>
                      <a:pt x="36" y="36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3060214" y="1217292"/>
                <a:ext cx="1222" cy="2378"/>
              </a:xfrm>
              <a:custGeom>
                <a:avLst/>
                <a:gdLst/>
                <a:ahLst/>
                <a:cxnLst/>
                <a:rect l="l" t="t" r="r" b="b"/>
                <a:pathLst>
                  <a:path w="37" h="72" extrusionOk="0">
                    <a:moveTo>
                      <a:pt x="1" y="0"/>
                    </a:moveTo>
                    <a:cubicBezTo>
                      <a:pt x="1" y="24"/>
                      <a:pt x="13" y="48"/>
                      <a:pt x="36" y="7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3048425" y="1167362"/>
                <a:ext cx="3170" cy="3963"/>
              </a:xfrm>
              <a:custGeom>
                <a:avLst/>
                <a:gdLst/>
                <a:ahLst/>
                <a:cxnLst/>
                <a:rect l="l" t="t" r="r" b="b"/>
                <a:pathLst>
                  <a:path w="96" h="12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4" y="48"/>
                      <a:pt x="60" y="84"/>
                      <a:pt x="96" y="119"/>
                    </a:cubicBezTo>
                    <a:cubicBezTo>
                      <a:pt x="60" y="84"/>
                      <a:pt x="36" y="48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4" name="Google Shape;1324;p26"/>
            <p:cNvGrpSpPr/>
            <p:nvPr/>
          </p:nvGrpSpPr>
          <p:grpSpPr>
            <a:xfrm>
              <a:off x="3327961" y="1325336"/>
              <a:ext cx="2468795" cy="1485418"/>
              <a:chOff x="3327961" y="1325336"/>
              <a:chExt cx="2468795" cy="1485418"/>
            </a:xfrm>
          </p:grpSpPr>
          <p:sp>
            <p:nvSpPr>
              <p:cNvPr id="1325" name="Google Shape;1325;p26"/>
              <p:cNvSpPr/>
              <p:nvPr/>
            </p:nvSpPr>
            <p:spPr>
              <a:xfrm>
                <a:off x="3327961" y="2662516"/>
                <a:ext cx="2468795" cy="147842"/>
              </a:xfrm>
              <a:custGeom>
                <a:avLst/>
                <a:gdLst/>
                <a:ahLst/>
                <a:cxnLst/>
                <a:rect l="l" t="t" r="r" b="b"/>
                <a:pathLst>
                  <a:path w="74761" h="4477" extrusionOk="0">
                    <a:moveTo>
                      <a:pt x="1" y="0"/>
                    </a:moveTo>
                    <a:lnTo>
                      <a:pt x="1" y="2036"/>
                    </a:lnTo>
                    <a:cubicBezTo>
                      <a:pt x="1" y="3382"/>
                      <a:pt x="1096" y="4477"/>
                      <a:pt x="2442" y="4477"/>
                    </a:cubicBezTo>
                    <a:lnTo>
                      <a:pt x="72308" y="4477"/>
                    </a:lnTo>
                    <a:cubicBezTo>
                      <a:pt x="73665" y="4477"/>
                      <a:pt x="74760" y="3382"/>
                      <a:pt x="74760" y="2036"/>
                    </a:cubicBezTo>
                    <a:lnTo>
                      <a:pt x="747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3483266" y="2736817"/>
                <a:ext cx="2158582" cy="73937"/>
              </a:xfrm>
              <a:custGeom>
                <a:avLst/>
                <a:gdLst/>
                <a:ahLst/>
                <a:cxnLst/>
                <a:rect l="l" t="t" r="r" b="b"/>
                <a:pathLst>
                  <a:path w="65367" h="2239" extrusionOk="0">
                    <a:moveTo>
                      <a:pt x="3870" y="1"/>
                    </a:moveTo>
                    <a:cubicBezTo>
                      <a:pt x="2275" y="1"/>
                      <a:pt x="799" y="846"/>
                      <a:pt x="1" y="2239"/>
                    </a:cubicBezTo>
                    <a:lnTo>
                      <a:pt x="65366" y="2239"/>
                    </a:lnTo>
                    <a:cubicBezTo>
                      <a:pt x="64568" y="846"/>
                      <a:pt x="63092" y="1"/>
                      <a:pt x="614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3591018" y="1325336"/>
                <a:ext cx="1942317" cy="1337213"/>
              </a:xfrm>
              <a:custGeom>
                <a:avLst/>
                <a:gdLst/>
                <a:ahLst/>
                <a:cxnLst/>
                <a:rect l="l" t="t" r="r" b="b"/>
                <a:pathLst>
                  <a:path w="58818" h="40494" extrusionOk="0">
                    <a:moveTo>
                      <a:pt x="1381" y="0"/>
                    </a:moveTo>
                    <a:cubicBezTo>
                      <a:pt x="619" y="0"/>
                      <a:pt x="0" y="619"/>
                      <a:pt x="0" y="1381"/>
                    </a:cubicBezTo>
                    <a:lnTo>
                      <a:pt x="0" y="40493"/>
                    </a:lnTo>
                    <a:lnTo>
                      <a:pt x="58817" y="40493"/>
                    </a:lnTo>
                    <a:lnTo>
                      <a:pt x="58817" y="1381"/>
                    </a:lnTo>
                    <a:cubicBezTo>
                      <a:pt x="58817" y="619"/>
                      <a:pt x="58198" y="0"/>
                      <a:pt x="57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3665319" y="1385867"/>
                <a:ext cx="1793683" cy="1276683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38661" extrusionOk="0">
                    <a:moveTo>
                      <a:pt x="1286" y="1"/>
                    </a:moveTo>
                    <a:cubicBezTo>
                      <a:pt x="572" y="1"/>
                      <a:pt x="0" y="572"/>
                      <a:pt x="0" y="1287"/>
                    </a:cubicBezTo>
                    <a:lnTo>
                      <a:pt x="0" y="38660"/>
                    </a:lnTo>
                    <a:lnTo>
                      <a:pt x="54317" y="38660"/>
                    </a:lnTo>
                    <a:lnTo>
                      <a:pt x="54317" y="1287"/>
                    </a:lnTo>
                    <a:cubicBezTo>
                      <a:pt x="54317" y="572"/>
                      <a:pt x="53745" y="1"/>
                      <a:pt x="530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3685363" y="1406308"/>
                <a:ext cx="1753198" cy="1256242"/>
              </a:xfrm>
              <a:custGeom>
                <a:avLst/>
                <a:gdLst/>
                <a:ahLst/>
                <a:cxnLst/>
                <a:rect l="l" t="t" r="r" b="b"/>
                <a:pathLst>
                  <a:path w="53091" h="38042" extrusionOk="0">
                    <a:moveTo>
                      <a:pt x="894" y="1"/>
                    </a:moveTo>
                    <a:cubicBezTo>
                      <a:pt x="405" y="1"/>
                      <a:pt x="1" y="394"/>
                      <a:pt x="13" y="882"/>
                    </a:cubicBezTo>
                    <a:lnTo>
                      <a:pt x="13" y="38041"/>
                    </a:lnTo>
                    <a:lnTo>
                      <a:pt x="53091" y="38041"/>
                    </a:lnTo>
                    <a:lnTo>
                      <a:pt x="53091" y="882"/>
                    </a:lnTo>
                    <a:cubicBezTo>
                      <a:pt x="53091" y="394"/>
                      <a:pt x="52698" y="1"/>
                      <a:pt x="522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3685760" y="1406308"/>
                <a:ext cx="1752801" cy="1256242"/>
              </a:xfrm>
              <a:custGeom>
                <a:avLst/>
                <a:gdLst/>
                <a:ahLst/>
                <a:cxnLst/>
                <a:rect l="l" t="t" r="r" b="b"/>
                <a:pathLst>
                  <a:path w="53079" h="38042" extrusionOk="0">
                    <a:moveTo>
                      <a:pt x="51174" y="1"/>
                    </a:moveTo>
                    <a:lnTo>
                      <a:pt x="1" y="38041"/>
                    </a:lnTo>
                    <a:lnTo>
                      <a:pt x="53079" y="38041"/>
                    </a:lnTo>
                    <a:lnTo>
                      <a:pt x="53079" y="1358"/>
                    </a:lnTo>
                    <a:cubicBezTo>
                      <a:pt x="53079" y="608"/>
                      <a:pt x="52471" y="1"/>
                      <a:pt x="517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4060862" y="1540379"/>
                <a:ext cx="1001837" cy="987703"/>
              </a:xfrm>
              <a:custGeom>
                <a:avLst/>
                <a:gdLst/>
                <a:ahLst/>
                <a:cxnLst/>
                <a:rect l="l" t="t" r="r" b="b"/>
                <a:pathLst>
                  <a:path w="30338" h="29910" extrusionOk="0">
                    <a:moveTo>
                      <a:pt x="15181" y="2311"/>
                    </a:moveTo>
                    <a:lnTo>
                      <a:pt x="28087" y="5990"/>
                    </a:lnTo>
                    <a:cubicBezTo>
                      <a:pt x="28087" y="5990"/>
                      <a:pt x="28027" y="27659"/>
                      <a:pt x="15181" y="27659"/>
                    </a:cubicBezTo>
                    <a:lnTo>
                      <a:pt x="15181" y="27647"/>
                    </a:lnTo>
                    <a:cubicBezTo>
                      <a:pt x="2334" y="27647"/>
                      <a:pt x="2274" y="5990"/>
                      <a:pt x="2274" y="5990"/>
                    </a:cubicBezTo>
                    <a:lnTo>
                      <a:pt x="15181" y="2311"/>
                    </a:lnTo>
                    <a:close/>
                    <a:moveTo>
                      <a:pt x="15181" y="1"/>
                    </a:moveTo>
                    <a:lnTo>
                      <a:pt x="0" y="4132"/>
                    </a:lnTo>
                    <a:lnTo>
                      <a:pt x="0" y="6002"/>
                    </a:lnTo>
                    <a:cubicBezTo>
                      <a:pt x="0" y="6240"/>
                      <a:pt x="36" y="11800"/>
                      <a:pt x="1738" y="17467"/>
                    </a:cubicBezTo>
                    <a:cubicBezTo>
                      <a:pt x="4810" y="27754"/>
                      <a:pt x="10740" y="29909"/>
                      <a:pt x="15169" y="29909"/>
                    </a:cubicBezTo>
                    <a:cubicBezTo>
                      <a:pt x="19610" y="29909"/>
                      <a:pt x="25527" y="27754"/>
                      <a:pt x="28611" y="17467"/>
                    </a:cubicBezTo>
                    <a:cubicBezTo>
                      <a:pt x="30302" y="11812"/>
                      <a:pt x="30337" y="6240"/>
                      <a:pt x="30337" y="6002"/>
                    </a:cubicBezTo>
                    <a:lnTo>
                      <a:pt x="30337" y="4132"/>
                    </a:lnTo>
                    <a:lnTo>
                      <a:pt x="151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4188626" y="1666591"/>
                <a:ext cx="874469" cy="861887"/>
              </a:xfrm>
              <a:custGeom>
                <a:avLst/>
                <a:gdLst/>
                <a:ahLst/>
                <a:cxnLst/>
                <a:rect l="l" t="t" r="r" b="b"/>
                <a:pathLst>
                  <a:path w="26481" h="26100" extrusionOk="0">
                    <a:moveTo>
                      <a:pt x="25337" y="1"/>
                    </a:moveTo>
                    <a:lnTo>
                      <a:pt x="22920" y="1799"/>
                    </a:lnTo>
                    <a:lnTo>
                      <a:pt x="24218" y="2180"/>
                    </a:lnTo>
                    <a:cubicBezTo>
                      <a:pt x="24218" y="2180"/>
                      <a:pt x="24158" y="23825"/>
                      <a:pt x="11312" y="23825"/>
                    </a:cubicBezTo>
                    <a:cubicBezTo>
                      <a:pt x="6692" y="23825"/>
                      <a:pt x="3739" y="21051"/>
                      <a:pt x="1834" y="17467"/>
                    </a:cubicBezTo>
                    <a:lnTo>
                      <a:pt x="1" y="18836"/>
                    </a:lnTo>
                    <a:cubicBezTo>
                      <a:pt x="3239" y="24706"/>
                      <a:pt x="7752" y="26099"/>
                      <a:pt x="11312" y="26099"/>
                    </a:cubicBezTo>
                    <a:cubicBezTo>
                      <a:pt x="15741" y="26099"/>
                      <a:pt x="21670" y="23932"/>
                      <a:pt x="24754" y="13657"/>
                    </a:cubicBezTo>
                    <a:cubicBezTo>
                      <a:pt x="26444" y="7990"/>
                      <a:pt x="26480" y="2418"/>
                      <a:pt x="26480" y="2180"/>
                    </a:cubicBezTo>
                    <a:lnTo>
                      <a:pt x="26480" y="322"/>
                    </a:lnTo>
                    <a:lnTo>
                      <a:pt x="253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40"/>
          <p:cNvSpPr txBox="1">
            <a:spLocks noGrp="1"/>
          </p:cNvSpPr>
          <p:nvPr>
            <p:ph type="title"/>
          </p:nvPr>
        </p:nvSpPr>
        <p:spPr>
          <a:xfrm>
            <a:off x="-1763891" y="1712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PROBLEM STATEMENT</a:t>
            </a:r>
          </a:p>
        </p:txBody>
      </p:sp>
      <p:grpSp>
        <p:nvGrpSpPr>
          <p:cNvPr id="3657" name="Google Shape;3657;p40"/>
          <p:cNvGrpSpPr/>
          <p:nvPr/>
        </p:nvGrpSpPr>
        <p:grpSpPr>
          <a:xfrm>
            <a:off x="364911" y="1392341"/>
            <a:ext cx="2497032" cy="3337368"/>
            <a:chOff x="783125" y="1463225"/>
            <a:chExt cx="2497032" cy="3337368"/>
          </a:xfrm>
        </p:grpSpPr>
        <p:sp>
          <p:nvSpPr>
            <p:cNvPr id="3658" name="Google Shape;3658;p40"/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0"/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0" name="Google Shape;3660;p40"/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0"/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0"/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0"/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0"/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0"/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0"/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0"/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0"/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0"/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0"/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0"/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0"/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/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/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0"/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0"/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0"/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0"/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0"/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0"/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0"/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0"/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0"/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0"/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0"/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0"/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0"/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0"/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0"/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0"/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0"/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0"/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0"/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0"/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0"/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0"/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0"/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0"/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0"/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0"/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0"/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0"/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0"/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0"/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0"/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0"/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0"/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0"/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0"/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0"/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0"/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0"/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0"/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0"/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0"/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0"/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0"/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0"/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0"/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0"/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0"/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0"/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0"/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0"/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0"/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0"/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0"/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0"/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0"/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0"/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0"/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0"/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57;p16">
            <a:extLst>
              <a:ext uri="{FF2B5EF4-FFF2-40B4-BE49-F238E27FC236}">
                <a16:creationId xmlns:a16="http://schemas.microsoft.com/office/drawing/2014/main" id="{C15D6C60-67B0-485C-98DB-73E56CA3FF3C}"/>
              </a:ext>
            </a:extLst>
          </p:cNvPr>
          <p:cNvSpPr txBox="1"/>
          <p:nvPr/>
        </p:nvSpPr>
        <p:spPr>
          <a:xfrm>
            <a:off x="3542510" y="1911746"/>
            <a:ext cx="5061441" cy="218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Organization X is wary of open-source code and wants to keep a tab of all the possible vulnerabilities and threats in their products.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Create a threat intelligence application for organization X that extracts and collates information from various vulnerability databases such as NVD, </a:t>
            </a:r>
            <a:r>
              <a:rPr lang="en-US" dirty="0" err="1"/>
              <a:t>WhiteSource</a:t>
            </a:r>
            <a:r>
              <a:rPr lang="en-US" dirty="0"/>
              <a:t>,</a:t>
            </a:r>
            <a:r>
              <a:rPr lang="en-US" b="1" dirty="0"/>
              <a:t> etc</a:t>
            </a:r>
            <a:r>
              <a:rPr lang="en-US" dirty="0"/>
              <a:t>., and presents the information in a data visualization dashboard</a:t>
            </a:r>
            <a:r>
              <a:rPr lang="en-US" sz="1600" dirty="0"/>
              <a:t>.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A7B8529-5987-423D-AEDF-06305348EE0A}"/>
              </a:ext>
            </a:extLst>
          </p:cNvPr>
          <p:cNvSpPr txBox="1"/>
          <p:nvPr/>
        </p:nvSpPr>
        <p:spPr>
          <a:xfrm>
            <a:off x="3144113" y="1287374"/>
            <a:ext cx="5404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Develop a Threat Intelligence application and its Dashboard</a:t>
            </a:r>
            <a:endParaRPr lang="en-IN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Google Shape;4513;p47"/>
          <p:cNvSpPr txBox="1">
            <a:spLocks noGrp="1"/>
          </p:cNvSpPr>
          <p:nvPr>
            <p:ph type="title" idx="4294967295"/>
          </p:nvPr>
        </p:nvSpPr>
        <p:spPr>
          <a:xfrm>
            <a:off x="62923" y="409477"/>
            <a:ext cx="5022548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PROJECTS I HAVE WORKED ON</a:t>
            </a:r>
          </a:p>
        </p:txBody>
      </p:sp>
      <p:sp>
        <p:nvSpPr>
          <p:cNvPr id="4515" name="Google Shape;4515;p47"/>
          <p:cNvSpPr txBox="1"/>
          <p:nvPr/>
        </p:nvSpPr>
        <p:spPr>
          <a:xfrm>
            <a:off x="958971" y="1468654"/>
            <a:ext cx="5571300" cy="116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 dirty="0">
                <a:solidFill>
                  <a:srgbClr val="FFFFFF"/>
                </a:solidFill>
              </a:rPr>
              <a:t>MED-AMI WATCH BOT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 dirty="0">
                <a:solidFill>
                  <a:srgbClr val="FFFFFF"/>
                </a:solidFill>
              </a:rPr>
              <a:t>VIRTUAL REALITY ENFORCING ORGANIZATIONAL SAFETY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r>
              <a:rPr lang="en" sz="1100" dirty="0">
                <a:solidFill>
                  <a:srgbClr val="FFFFFF"/>
                </a:solidFill>
              </a:rPr>
              <a:t>        AND TRAINING</a:t>
            </a:r>
            <a:endParaRPr sz="1100" dirty="0"/>
          </a:p>
        </p:txBody>
      </p:sp>
      <p:grpSp>
        <p:nvGrpSpPr>
          <p:cNvPr id="4516" name="Google Shape;4516;p47"/>
          <p:cNvGrpSpPr/>
          <p:nvPr/>
        </p:nvGrpSpPr>
        <p:grpSpPr>
          <a:xfrm>
            <a:off x="6763877" y="1822345"/>
            <a:ext cx="1868802" cy="1844752"/>
            <a:chOff x="7323669" y="4593690"/>
            <a:chExt cx="1913189" cy="1888567"/>
          </a:xfrm>
        </p:grpSpPr>
        <p:sp>
          <p:nvSpPr>
            <p:cNvPr id="4524" name="Google Shape;4524;p47"/>
            <p:cNvSpPr/>
            <p:nvPr/>
          </p:nvSpPr>
          <p:spPr>
            <a:xfrm>
              <a:off x="7801966" y="4593690"/>
              <a:ext cx="956595" cy="944252"/>
            </a:xfrm>
            <a:custGeom>
              <a:avLst/>
              <a:gdLst/>
              <a:ahLst/>
              <a:cxnLst/>
              <a:rect l="l" t="t" r="r" b="b"/>
              <a:pathLst>
                <a:path w="45721" h="45131" extrusionOk="0">
                  <a:moveTo>
                    <a:pt x="22862" y="0"/>
                  </a:moveTo>
                  <a:cubicBezTo>
                    <a:pt x="22092" y="0"/>
                    <a:pt x="21324" y="295"/>
                    <a:pt x="20741" y="884"/>
                  </a:cubicBezTo>
                  <a:lnTo>
                    <a:pt x="12871" y="8742"/>
                  </a:lnTo>
                  <a:cubicBezTo>
                    <a:pt x="12698" y="8921"/>
                    <a:pt x="12472" y="9005"/>
                    <a:pt x="12246" y="9005"/>
                  </a:cubicBezTo>
                  <a:cubicBezTo>
                    <a:pt x="11945" y="9005"/>
                    <a:pt x="11643" y="8855"/>
                    <a:pt x="11466" y="8576"/>
                  </a:cubicBezTo>
                  <a:cubicBezTo>
                    <a:pt x="11014" y="7861"/>
                    <a:pt x="10645" y="7099"/>
                    <a:pt x="10347" y="6302"/>
                  </a:cubicBezTo>
                  <a:cubicBezTo>
                    <a:pt x="10168" y="5813"/>
                    <a:pt x="9847" y="5373"/>
                    <a:pt x="9394" y="5028"/>
                  </a:cubicBezTo>
                  <a:cubicBezTo>
                    <a:pt x="8866" y="4619"/>
                    <a:pt x="8248" y="4413"/>
                    <a:pt x="7630" y="4413"/>
                  </a:cubicBezTo>
                  <a:cubicBezTo>
                    <a:pt x="7078" y="4413"/>
                    <a:pt x="6526" y="4577"/>
                    <a:pt x="6037" y="4909"/>
                  </a:cubicBezTo>
                  <a:cubicBezTo>
                    <a:pt x="4465" y="5968"/>
                    <a:pt x="4310" y="8123"/>
                    <a:pt x="5584" y="9385"/>
                  </a:cubicBezTo>
                  <a:cubicBezTo>
                    <a:pt x="5894" y="9695"/>
                    <a:pt x="6251" y="9921"/>
                    <a:pt x="6632" y="10064"/>
                  </a:cubicBezTo>
                  <a:cubicBezTo>
                    <a:pt x="7418" y="10350"/>
                    <a:pt x="8180" y="10707"/>
                    <a:pt x="8882" y="11159"/>
                  </a:cubicBezTo>
                  <a:cubicBezTo>
                    <a:pt x="9383" y="11469"/>
                    <a:pt x="9466" y="12148"/>
                    <a:pt x="9049" y="12564"/>
                  </a:cubicBezTo>
                  <a:lnTo>
                    <a:pt x="1179" y="20434"/>
                  </a:lnTo>
                  <a:cubicBezTo>
                    <a:pt x="0" y="21613"/>
                    <a:pt x="0" y="23518"/>
                    <a:pt x="1179" y="24697"/>
                  </a:cubicBezTo>
                  <a:lnTo>
                    <a:pt x="20741" y="44247"/>
                  </a:lnTo>
                  <a:cubicBezTo>
                    <a:pt x="21324" y="44836"/>
                    <a:pt x="22092" y="45131"/>
                    <a:pt x="22862" y="45131"/>
                  </a:cubicBezTo>
                  <a:cubicBezTo>
                    <a:pt x="23631" y="45131"/>
                    <a:pt x="24402" y="44836"/>
                    <a:pt x="24992" y="44247"/>
                  </a:cubicBezTo>
                  <a:lnTo>
                    <a:pt x="44554" y="24697"/>
                  </a:lnTo>
                  <a:cubicBezTo>
                    <a:pt x="45720" y="23518"/>
                    <a:pt x="45720" y="21613"/>
                    <a:pt x="44554" y="20434"/>
                  </a:cubicBezTo>
                  <a:lnTo>
                    <a:pt x="24992" y="884"/>
                  </a:lnTo>
                  <a:cubicBezTo>
                    <a:pt x="24402" y="295"/>
                    <a:pt x="23631" y="0"/>
                    <a:pt x="22862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3" name="Google Shape;4533;p47"/>
            <p:cNvSpPr/>
            <p:nvPr/>
          </p:nvSpPr>
          <p:spPr>
            <a:xfrm>
              <a:off x="7323669" y="5034102"/>
              <a:ext cx="956596" cy="944315"/>
            </a:xfrm>
            <a:custGeom>
              <a:avLst/>
              <a:gdLst/>
              <a:ahLst/>
              <a:cxnLst/>
              <a:rect l="l" t="t" r="r" b="b"/>
              <a:pathLst>
                <a:path w="45721" h="45134" extrusionOk="0">
                  <a:moveTo>
                    <a:pt x="22861" y="0"/>
                  </a:moveTo>
                  <a:cubicBezTo>
                    <a:pt x="22090" y="0"/>
                    <a:pt x="21319" y="295"/>
                    <a:pt x="20730" y="884"/>
                  </a:cubicBezTo>
                  <a:lnTo>
                    <a:pt x="1180" y="20446"/>
                  </a:lnTo>
                  <a:cubicBezTo>
                    <a:pt x="1" y="21613"/>
                    <a:pt x="1" y="23518"/>
                    <a:pt x="1180" y="24697"/>
                  </a:cubicBezTo>
                  <a:lnTo>
                    <a:pt x="20730" y="44259"/>
                  </a:lnTo>
                  <a:cubicBezTo>
                    <a:pt x="21319" y="44842"/>
                    <a:pt x="22090" y="45134"/>
                    <a:pt x="22861" y="45134"/>
                  </a:cubicBezTo>
                  <a:cubicBezTo>
                    <a:pt x="23632" y="45134"/>
                    <a:pt x="24403" y="44842"/>
                    <a:pt x="24992" y="44259"/>
                  </a:cubicBezTo>
                  <a:lnTo>
                    <a:pt x="44542" y="24697"/>
                  </a:lnTo>
                  <a:cubicBezTo>
                    <a:pt x="45721" y="23518"/>
                    <a:pt x="45721" y="21613"/>
                    <a:pt x="44542" y="20446"/>
                  </a:cubicBezTo>
                  <a:lnTo>
                    <a:pt x="36684" y="12576"/>
                  </a:lnTo>
                  <a:cubicBezTo>
                    <a:pt x="36267" y="12171"/>
                    <a:pt x="36363" y="11481"/>
                    <a:pt x="36851" y="11171"/>
                  </a:cubicBezTo>
                  <a:cubicBezTo>
                    <a:pt x="37565" y="10719"/>
                    <a:pt x="38327" y="10350"/>
                    <a:pt x="39125" y="10052"/>
                  </a:cubicBezTo>
                  <a:cubicBezTo>
                    <a:pt x="39613" y="9874"/>
                    <a:pt x="40054" y="9552"/>
                    <a:pt x="40399" y="9100"/>
                  </a:cubicBezTo>
                  <a:cubicBezTo>
                    <a:pt x="41173" y="8099"/>
                    <a:pt x="41220" y="6778"/>
                    <a:pt x="40518" y="5730"/>
                  </a:cubicBezTo>
                  <a:cubicBezTo>
                    <a:pt x="39932" y="4868"/>
                    <a:pt x="39013" y="4436"/>
                    <a:pt x="38094" y="4436"/>
                  </a:cubicBezTo>
                  <a:cubicBezTo>
                    <a:pt x="37349" y="4436"/>
                    <a:pt x="36606" y="4720"/>
                    <a:pt x="36041" y="5290"/>
                  </a:cubicBezTo>
                  <a:cubicBezTo>
                    <a:pt x="35732" y="5587"/>
                    <a:pt x="35505" y="5956"/>
                    <a:pt x="35362" y="6337"/>
                  </a:cubicBezTo>
                  <a:cubicBezTo>
                    <a:pt x="35077" y="7123"/>
                    <a:pt x="34720" y="7885"/>
                    <a:pt x="34267" y="8588"/>
                  </a:cubicBezTo>
                  <a:cubicBezTo>
                    <a:pt x="34091" y="8872"/>
                    <a:pt x="33797" y="9021"/>
                    <a:pt x="33498" y="9021"/>
                  </a:cubicBezTo>
                  <a:cubicBezTo>
                    <a:pt x="33271" y="9021"/>
                    <a:pt x="33042" y="8934"/>
                    <a:pt x="32862" y="8754"/>
                  </a:cubicBezTo>
                  <a:lnTo>
                    <a:pt x="24992" y="884"/>
                  </a:lnTo>
                  <a:cubicBezTo>
                    <a:pt x="24403" y="295"/>
                    <a:pt x="23632" y="0"/>
                    <a:pt x="22861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2" name="Google Shape;4542;p47"/>
            <p:cNvSpPr/>
            <p:nvPr/>
          </p:nvSpPr>
          <p:spPr>
            <a:xfrm>
              <a:off x="8280263" y="5081743"/>
              <a:ext cx="956595" cy="944252"/>
            </a:xfrm>
            <a:custGeom>
              <a:avLst/>
              <a:gdLst/>
              <a:ahLst/>
              <a:cxnLst/>
              <a:rect l="l" t="t" r="r" b="b"/>
              <a:pathLst>
                <a:path w="45721" h="45131" extrusionOk="0">
                  <a:moveTo>
                    <a:pt x="22862" y="0"/>
                  </a:moveTo>
                  <a:cubicBezTo>
                    <a:pt x="22092" y="0"/>
                    <a:pt x="21324" y="295"/>
                    <a:pt x="20741" y="884"/>
                  </a:cubicBezTo>
                  <a:lnTo>
                    <a:pt x="12871" y="8743"/>
                  </a:lnTo>
                  <a:cubicBezTo>
                    <a:pt x="12697" y="8917"/>
                    <a:pt x="12470" y="9001"/>
                    <a:pt x="12243" y="9001"/>
                  </a:cubicBezTo>
                  <a:cubicBezTo>
                    <a:pt x="11942" y="9001"/>
                    <a:pt x="11642" y="8854"/>
                    <a:pt x="11466" y="8576"/>
                  </a:cubicBezTo>
                  <a:cubicBezTo>
                    <a:pt x="11014" y="7861"/>
                    <a:pt x="10645" y="7099"/>
                    <a:pt x="10347" y="6302"/>
                  </a:cubicBezTo>
                  <a:cubicBezTo>
                    <a:pt x="10168" y="5814"/>
                    <a:pt x="9847" y="5373"/>
                    <a:pt x="9394" y="5028"/>
                  </a:cubicBezTo>
                  <a:cubicBezTo>
                    <a:pt x="8866" y="4619"/>
                    <a:pt x="8248" y="4413"/>
                    <a:pt x="7630" y="4413"/>
                  </a:cubicBezTo>
                  <a:cubicBezTo>
                    <a:pt x="7078" y="4413"/>
                    <a:pt x="6525" y="4577"/>
                    <a:pt x="6037" y="4909"/>
                  </a:cubicBezTo>
                  <a:cubicBezTo>
                    <a:pt x="4465" y="5968"/>
                    <a:pt x="4310" y="8123"/>
                    <a:pt x="5584" y="9385"/>
                  </a:cubicBezTo>
                  <a:cubicBezTo>
                    <a:pt x="5894" y="9695"/>
                    <a:pt x="6251" y="9921"/>
                    <a:pt x="6632" y="10064"/>
                  </a:cubicBezTo>
                  <a:cubicBezTo>
                    <a:pt x="7418" y="10350"/>
                    <a:pt x="8180" y="10707"/>
                    <a:pt x="8882" y="11159"/>
                  </a:cubicBezTo>
                  <a:cubicBezTo>
                    <a:pt x="9382" y="11469"/>
                    <a:pt x="9466" y="12148"/>
                    <a:pt x="9049" y="12564"/>
                  </a:cubicBezTo>
                  <a:lnTo>
                    <a:pt x="1179" y="20434"/>
                  </a:lnTo>
                  <a:cubicBezTo>
                    <a:pt x="0" y="21613"/>
                    <a:pt x="0" y="23518"/>
                    <a:pt x="1179" y="24697"/>
                  </a:cubicBezTo>
                  <a:lnTo>
                    <a:pt x="20741" y="44247"/>
                  </a:lnTo>
                  <a:cubicBezTo>
                    <a:pt x="21324" y="44836"/>
                    <a:pt x="22092" y="45131"/>
                    <a:pt x="22862" y="45131"/>
                  </a:cubicBezTo>
                  <a:cubicBezTo>
                    <a:pt x="23631" y="45131"/>
                    <a:pt x="24402" y="44836"/>
                    <a:pt x="24992" y="44247"/>
                  </a:cubicBezTo>
                  <a:lnTo>
                    <a:pt x="44554" y="24697"/>
                  </a:lnTo>
                  <a:cubicBezTo>
                    <a:pt x="45720" y="23518"/>
                    <a:pt x="45720" y="21613"/>
                    <a:pt x="44554" y="20434"/>
                  </a:cubicBezTo>
                  <a:lnTo>
                    <a:pt x="24992" y="884"/>
                  </a:lnTo>
                  <a:cubicBezTo>
                    <a:pt x="24402" y="295"/>
                    <a:pt x="23631" y="0"/>
                    <a:pt x="22862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9" name="Google Shape;4549;p47"/>
            <p:cNvSpPr/>
            <p:nvPr/>
          </p:nvSpPr>
          <p:spPr>
            <a:xfrm>
              <a:off x="7801964" y="5537942"/>
              <a:ext cx="956596" cy="944315"/>
            </a:xfrm>
            <a:custGeom>
              <a:avLst/>
              <a:gdLst/>
              <a:ahLst/>
              <a:cxnLst/>
              <a:rect l="l" t="t" r="r" b="b"/>
              <a:pathLst>
                <a:path w="45721" h="45134" extrusionOk="0">
                  <a:moveTo>
                    <a:pt x="22862" y="0"/>
                  </a:moveTo>
                  <a:cubicBezTo>
                    <a:pt x="22093" y="0"/>
                    <a:pt x="21325" y="295"/>
                    <a:pt x="20741" y="884"/>
                  </a:cubicBezTo>
                  <a:lnTo>
                    <a:pt x="1179" y="20446"/>
                  </a:lnTo>
                  <a:cubicBezTo>
                    <a:pt x="1" y="21613"/>
                    <a:pt x="1" y="23518"/>
                    <a:pt x="1179" y="24697"/>
                  </a:cubicBezTo>
                  <a:lnTo>
                    <a:pt x="20741" y="44259"/>
                  </a:lnTo>
                  <a:cubicBezTo>
                    <a:pt x="21325" y="44842"/>
                    <a:pt x="22093" y="45134"/>
                    <a:pt x="22862" y="45134"/>
                  </a:cubicBezTo>
                  <a:cubicBezTo>
                    <a:pt x="23631" y="45134"/>
                    <a:pt x="24402" y="44842"/>
                    <a:pt x="24992" y="44259"/>
                  </a:cubicBezTo>
                  <a:lnTo>
                    <a:pt x="44554" y="24697"/>
                  </a:lnTo>
                  <a:cubicBezTo>
                    <a:pt x="45721" y="23518"/>
                    <a:pt x="45721" y="21613"/>
                    <a:pt x="44554" y="20446"/>
                  </a:cubicBezTo>
                  <a:lnTo>
                    <a:pt x="36684" y="12576"/>
                  </a:lnTo>
                  <a:cubicBezTo>
                    <a:pt x="36279" y="12171"/>
                    <a:pt x="36362" y="11481"/>
                    <a:pt x="36850" y="11171"/>
                  </a:cubicBezTo>
                  <a:cubicBezTo>
                    <a:pt x="37565" y="10719"/>
                    <a:pt x="38327" y="10362"/>
                    <a:pt x="39124" y="10052"/>
                  </a:cubicBezTo>
                  <a:cubicBezTo>
                    <a:pt x="39613" y="9874"/>
                    <a:pt x="40053" y="9552"/>
                    <a:pt x="40410" y="9100"/>
                  </a:cubicBezTo>
                  <a:cubicBezTo>
                    <a:pt x="41172" y="8111"/>
                    <a:pt x="41220" y="6778"/>
                    <a:pt x="40518" y="5742"/>
                  </a:cubicBezTo>
                  <a:cubicBezTo>
                    <a:pt x="39931" y="4872"/>
                    <a:pt x="39013" y="4437"/>
                    <a:pt x="38094" y="4437"/>
                  </a:cubicBezTo>
                  <a:cubicBezTo>
                    <a:pt x="37352" y="4437"/>
                    <a:pt x="36610" y="4721"/>
                    <a:pt x="36041" y="5290"/>
                  </a:cubicBezTo>
                  <a:cubicBezTo>
                    <a:pt x="35731" y="5599"/>
                    <a:pt x="35505" y="5956"/>
                    <a:pt x="35362" y="6337"/>
                  </a:cubicBezTo>
                  <a:cubicBezTo>
                    <a:pt x="35076" y="7135"/>
                    <a:pt x="34719" y="7885"/>
                    <a:pt x="34267" y="8588"/>
                  </a:cubicBezTo>
                  <a:cubicBezTo>
                    <a:pt x="34091" y="8872"/>
                    <a:pt x="33796" y="9021"/>
                    <a:pt x="33498" y="9021"/>
                  </a:cubicBezTo>
                  <a:cubicBezTo>
                    <a:pt x="33271" y="9021"/>
                    <a:pt x="33042" y="8934"/>
                    <a:pt x="32862" y="8754"/>
                  </a:cubicBezTo>
                  <a:lnTo>
                    <a:pt x="24992" y="884"/>
                  </a:lnTo>
                  <a:cubicBezTo>
                    <a:pt x="24402" y="295"/>
                    <a:pt x="23631" y="0"/>
                    <a:pt x="22862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" name="Google Shape;4524;p47">
            <a:extLst>
              <a:ext uri="{FF2B5EF4-FFF2-40B4-BE49-F238E27FC236}">
                <a16:creationId xmlns:a16="http://schemas.microsoft.com/office/drawing/2014/main" id="{9A77DF24-1A00-4EA8-8824-F466E8B3FB71}"/>
              </a:ext>
            </a:extLst>
          </p:cNvPr>
          <p:cNvSpPr/>
          <p:nvPr/>
        </p:nvSpPr>
        <p:spPr>
          <a:xfrm rot="10800000">
            <a:off x="6763873" y="1337227"/>
            <a:ext cx="934403" cy="922346"/>
          </a:xfrm>
          <a:custGeom>
            <a:avLst/>
            <a:gdLst/>
            <a:ahLst/>
            <a:cxnLst/>
            <a:rect l="l" t="t" r="r" b="b"/>
            <a:pathLst>
              <a:path w="45721" h="45131" extrusionOk="0">
                <a:moveTo>
                  <a:pt x="22862" y="0"/>
                </a:moveTo>
                <a:cubicBezTo>
                  <a:pt x="22092" y="0"/>
                  <a:pt x="21324" y="295"/>
                  <a:pt x="20741" y="884"/>
                </a:cubicBezTo>
                <a:lnTo>
                  <a:pt x="12871" y="8742"/>
                </a:lnTo>
                <a:cubicBezTo>
                  <a:pt x="12698" y="8921"/>
                  <a:pt x="12472" y="9005"/>
                  <a:pt x="12246" y="9005"/>
                </a:cubicBezTo>
                <a:cubicBezTo>
                  <a:pt x="11945" y="9005"/>
                  <a:pt x="11643" y="8855"/>
                  <a:pt x="11466" y="8576"/>
                </a:cubicBezTo>
                <a:cubicBezTo>
                  <a:pt x="11014" y="7861"/>
                  <a:pt x="10645" y="7099"/>
                  <a:pt x="10347" y="6302"/>
                </a:cubicBezTo>
                <a:cubicBezTo>
                  <a:pt x="10168" y="5813"/>
                  <a:pt x="9847" y="5373"/>
                  <a:pt x="9394" y="5028"/>
                </a:cubicBezTo>
                <a:cubicBezTo>
                  <a:pt x="8866" y="4619"/>
                  <a:pt x="8248" y="4413"/>
                  <a:pt x="7630" y="4413"/>
                </a:cubicBezTo>
                <a:cubicBezTo>
                  <a:pt x="7078" y="4413"/>
                  <a:pt x="6526" y="4577"/>
                  <a:pt x="6037" y="4909"/>
                </a:cubicBezTo>
                <a:cubicBezTo>
                  <a:pt x="4465" y="5968"/>
                  <a:pt x="4310" y="8123"/>
                  <a:pt x="5584" y="9385"/>
                </a:cubicBezTo>
                <a:cubicBezTo>
                  <a:pt x="5894" y="9695"/>
                  <a:pt x="6251" y="9921"/>
                  <a:pt x="6632" y="10064"/>
                </a:cubicBezTo>
                <a:cubicBezTo>
                  <a:pt x="7418" y="10350"/>
                  <a:pt x="8180" y="10707"/>
                  <a:pt x="8882" y="11159"/>
                </a:cubicBezTo>
                <a:cubicBezTo>
                  <a:pt x="9383" y="11469"/>
                  <a:pt x="9466" y="12148"/>
                  <a:pt x="9049" y="12564"/>
                </a:cubicBezTo>
                <a:lnTo>
                  <a:pt x="1179" y="20434"/>
                </a:lnTo>
                <a:cubicBezTo>
                  <a:pt x="0" y="21613"/>
                  <a:pt x="0" y="23518"/>
                  <a:pt x="1179" y="24697"/>
                </a:cubicBezTo>
                <a:lnTo>
                  <a:pt x="20741" y="44247"/>
                </a:lnTo>
                <a:cubicBezTo>
                  <a:pt x="21324" y="44836"/>
                  <a:pt x="22092" y="45131"/>
                  <a:pt x="22862" y="45131"/>
                </a:cubicBezTo>
                <a:cubicBezTo>
                  <a:pt x="23631" y="45131"/>
                  <a:pt x="24402" y="44836"/>
                  <a:pt x="24992" y="44247"/>
                </a:cubicBezTo>
                <a:lnTo>
                  <a:pt x="44554" y="24697"/>
                </a:lnTo>
                <a:cubicBezTo>
                  <a:pt x="45720" y="23518"/>
                  <a:pt x="45720" y="21613"/>
                  <a:pt x="44554" y="20434"/>
                </a:cubicBezTo>
                <a:lnTo>
                  <a:pt x="24992" y="884"/>
                </a:lnTo>
                <a:cubicBezTo>
                  <a:pt x="24402" y="295"/>
                  <a:pt x="23631" y="0"/>
                  <a:pt x="22862" y="0"/>
                </a:cubicBezTo>
                <a:close/>
              </a:path>
            </a:pathLst>
          </a:cu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515;p47">
            <a:extLst>
              <a:ext uri="{FF2B5EF4-FFF2-40B4-BE49-F238E27FC236}">
                <a16:creationId xmlns:a16="http://schemas.microsoft.com/office/drawing/2014/main" id="{8A660379-46E0-496C-A32F-D7DA533470AD}"/>
              </a:ext>
            </a:extLst>
          </p:cNvPr>
          <p:cNvSpPr txBox="1"/>
          <p:nvPr/>
        </p:nvSpPr>
        <p:spPr>
          <a:xfrm>
            <a:off x="140294" y="4004940"/>
            <a:ext cx="7463293" cy="623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r>
              <a:rPr lang="en-US" b="1" dirty="0">
                <a:solidFill>
                  <a:schemeClr val="bg1"/>
                </a:solidFill>
              </a:rPr>
              <a:t>EMAIL 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ashokkumaravel02@gmail.com</a:t>
            </a:r>
            <a:endParaRPr lang="en-US" dirty="0">
              <a:solidFill>
                <a:schemeClr val="bg1"/>
              </a:solidFill>
            </a:endParaRP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r>
              <a:rPr lang="en-US" b="1" dirty="0">
                <a:solidFill>
                  <a:schemeClr val="bg1"/>
                </a:solidFill>
              </a:rPr>
              <a:t>GITHUB: </a:t>
            </a:r>
            <a:r>
              <a:rPr lang="en-US" dirty="0">
                <a:solidFill>
                  <a:schemeClr val="bg1"/>
                </a:solidFill>
              </a:rPr>
              <a:t>https://github.com/Ashok17kumaravel/THREAT-INTELLIGENCE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37"/>
          <p:cNvSpPr txBox="1">
            <a:spLocks noGrp="1"/>
          </p:cNvSpPr>
          <p:nvPr>
            <p:ph type="title"/>
          </p:nvPr>
        </p:nvSpPr>
        <p:spPr>
          <a:xfrm>
            <a:off x="2285297" y="279416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YOU!!</a:t>
            </a:r>
            <a:endParaRPr dirty="0"/>
          </a:p>
        </p:txBody>
      </p:sp>
      <p:grpSp>
        <p:nvGrpSpPr>
          <p:cNvPr id="3367" name="Google Shape;3367;p37"/>
          <p:cNvGrpSpPr/>
          <p:nvPr/>
        </p:nvGrpSpPr>
        <p:grpSpPr>
          <a:xfrm>
            <a:off x="-1006072" y="1271750"/>
            <a:ext cx="4357952" cy="5991286"/>
            <a:chOff x="-1006072" y="1271750"/>
            <a:chExt cx="4357952" cy="5991286"/>
          </a:xfrm>
        </p:grpSpPr>
        <p:sp>
          <p:nvSpPr>
            <p:cNvPr id="3368" name="Google Shape;3368;p37"/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7"/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7"/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7"/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7"/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7"/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7"/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7"/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7"/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7"/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7"/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7"/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7"/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7"/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7"/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7"/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7"/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7"/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7"/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7"/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7"/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7"/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7"/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7"/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7"/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7"/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7"/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7"/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7"/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7"/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7"/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7"/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7"/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7"/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7"/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7"/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7"/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7"/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7"/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7"/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7"/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7"/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7"/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7"/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7"/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7"/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7"/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7"/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7"/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7"/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7"/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7"/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7"/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7"/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7"/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7"/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7"/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7"/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7"/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7"/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7"/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7"/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1" name="Google Shape;3431;p37"/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7"/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7"/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7"/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7"/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7"/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7"/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7"/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7"/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7"/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7"/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7"/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7"/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7"/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40"/>
          <p:cNvSpPr txBox="1">
            <a:spLocks noGrp="1"/>
          </p:cNvSpPr>
          <p:nvPr>
            <p:ph type="title"/>
          </p:nvPr>
        </p:nvSpPr>
        <p:spPr>
          <a:xfrm>
            <a:off x="-2471590" y="39094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SOLUTION</a:t>
            </a:r>
            <a:endParaRPr sz="2400" dirty="0"/>
          </a:p>
        </p:txBody>
      </p:sp>
      <p:sp>
        <p:nvSpPr>
          <p:cNvPr id="135" name="Google Shape;157;p16">
            <a:extLst>
              <a:ext uri="{FF2B5EF4-FFF2-40B4-BE49-F238E27FC236}">
                <a16:creationId xmlns:a16="http://schemas.microsoft.com/office/drawing/2014/main" id="{C15D6C60-67B0-485C-98DB-73E56CA3FF3C}"/>
              </a:ext>
            </a:extLst>
          </p:cNvPr>
          <p:cNvSpPr txBox="1"/>
          <p:nvPr/>
        </p:nvSpPr>
        <p:spPr>
          <a:xfrm>
            <a:off x="3640953" y="1049384"/>
            <a:ext cx="5000632" cy="354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Open Sans" panose="020B0604020202020204" pitchFamily="34" charset="0"/>
              </a:rPr>
              <a:t>S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Open Sans" panose="020B0604020202020204" pitchFamily="34" charset="0"/>
              </a:rPr>
              <a:t>ecurity vulnerabilities are disclosed publicly, they are prime targets for hackers. If you’re not regularly managing your open source components and all their dependencies, your organization is at risk.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tx1"/>
              </a:solidFill>
              <a:latin typeface="Open Sans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600" b="0" i="0" dirty="0">
              <a:solidFill>
                <a:schemeClr val="tx1"/>
              </a:solidFill>
              <a:effectLst/>
              <a:latin typeface="Open Sans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Application is used to prepare, prevent, and identify 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Cyber Threats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looking to take advantage of valuable resources.</a:t>
            </a:r>
            <a:endParaRPr lang="en-US" sz="1600" b="0" i="0" dirty="0">
              <a:solidFill>
                <a:schemeClr val="tx1"/>
              </a:solidFill>
              <a:effectLst/>
              <a:latin typeface="Open Sans" panose="020B0604020202020204" pitchFamily="34" charset="0"/>
            </a:endParaRPr>
          </a:p>
          <a:p>
            <a:br>
              <a:rPr lang="en-US" sz="1600" dirty="0"/>
            </a:br>
            <a:endParaRPr lang="en-US" sz="16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81" name="Google Shape;1960;p30">
            <a:extLst>
              <a:ext uri="{FF2B5EF4-FFF2-40B4-BE49-F238E27FC236}">
                <a16:creationId xmlns:a16="http://schemas.microsoft.com/office/drawing/2014/main" id="{1E2E92DE-9BB7-4DAB-A5AA-3C570B7B415A}"/>
              </a:ext>
            </a:extLst>
          </p:cNvPr>
          <p:cNvGrpSpPr/>
          <p:nvPr/>
        </p:nvGrpSpPr>
        <p:grpSpPr>
          <a:xfrm>
            <a:off x="644237" y="1595151"/>
            <a:ext cx="2120311" cy="2125153"/>
            <a:chOff x="4103636" y="1310849"/>
            <a:chExt cx="2120311" cy="2125153"/>
          </a:xfrm>
        </p:grpSpPr>
        <p:sp>
          <p:nvSpPr>
            <p:cNvPr id="82" name="Google Shape;1961;p30">
              <a:extLst>
                <a:ext uri="{FF2B5EF4-FFF2-40B4-BE49-F238E27FC236}">
                  <a16:creationId xmlns:a16="http://schemas.microsoft.com/office/drawing/2014/main" id="{9AD72A37-F860-4314-A04C-45D2DC0B5130}"/>
                </a:ext>
              </a:extLst>
            </p:cNvPr>
            <p:cNvSpPr/>
            <p:nvPr/>
          </p:nvSpPr>
          <p:spPr>
            <a:xfrm>
              <a:off x="5066911" y="2499213"/>
              <a:ext cx="418050" cy="242450"/>
            </a:xfrm>
            <a:custGeom>
              <a:avLst/>
              <a:gdLst/>
              <a:ahLst/>
              <a:cxnLst/>
              <a:rect l="l" t="t" r="r" b="b"/>
              <a:pathLst>
                <a:path w="14158" h="8211" extrusionOk="0">
                  <a:moveTo>
                    <a:pt x="4086" y="1"/>
                  </a:moveTo>
                  <a:cubicBezTo>
                    <a:pt x="3790" y="1"/>
                    <a:pt x="3495" y="66"/>
                    <a:pt x="3275" y="197"/>
                  </a:cubicBezTo>
                  <a:lnTo>
                    <a:pt x="1787" y="1055"/>
                  </a:lnTo>
                  <a:lnTo>
                    <a:pt x="346" y="1888"/>
                  </a:lnTo>
                  <a:cubicBezTo>
                    <a:pt x="120" y="2031"/>
                    <a:pt x="1" y="2210"/>
                    <a:pt x="1" y="2376"/>
                  </a:cubicBezTo>
                  <a:lnTo>
                    <a:pt x="1" y="2400"/>
                  </a:lnTo>
                  <a:lnTo>
                    <a:pt x="1" y="2436"/>
                  </a:lnTo>
                  <a:cubicBezTo>
                    <a:pt x="13" y="2436"/>
                    <a:pt x="13" y="2448"/>
                    <a:pt x="13" y="2460"/>
                  </a:cubicBezTo>
                  <a:lnTo>
                    <a:pt x="13" y="2495"/>
                  </a:lnTo>
                  <a:cubicBezTo>
                    <a:pt x="13" y="2495"/>
                    <a:pt x="25" y="2507"/>
                    <a:pt x="25" y="2519"/>
                  </a:cubicBezTo>
                  <a:cubicBezTo>
                    <a:pt x="25" y="2531"/>
                    <a:pt x="48" y="2531"/>
                    <a:pt x="48" y="2555"/>
                  </a:cubicBezTo>
                  <a:cubicBezTo>
                    <a:pt x="48" y="2555"/>
                    <a:pt x="60" y="2567"/>
                    <a:pt x="60" y="2579"/>
                  </a:cubicBezTo>
                  <a:cubicBezTo>
                    <a:pt x="60" y="2591"/>
                    <a:pt x="72" y="2591"/>
                    <a:pt x="72" y="2614"/>
                  </a:cubicBezTo>
                  <a:cubicBezTo>
                    <a:pt x="96" y="2614"/>
                    <a:pt x="96" y="2626"/>
                    <a:pt x="108" y="2638"/>
                  </a:cubicBezTo>
                  <a:cubicBezTo>
                    <a:pt x="108" y="2650"/>
                    <a:pt x="108" y="2650"/>
                    <a:pt x="120" y="2674"/>
                  </a:cubicBezTo>
                  <a:lnTo>
                    <a:pt x="156" y="2698"/>
                  </a:lnTo>
                  <a:lnTo>
                    <a:pt x="179" y="2733"/>
                  </a:lnTo>
                  <a:cubicBezTo>
                    <a:pt x="191" y="2733"/>
                    <a:pt x="215" y="2745"/>
                    <a:pt x="227" y="2757"/>
                  </a:cubicBezTo>
                  <a:cubicBezTo>
                    <a:pt x="239" y="2757"/>
                    <a:pt x="239" y="2769"/>
                    <a:pt x="251" y="2769"/>
                  </a:cubicBezTo>
                  <a:cubicBezTo>
                    <a:pt x="275" y="2793"/>
                    <a:pt x="298" y="2805"/>
                    <a:pt x="334" y="2817"/>
                  </a:cubicBezTo>
                  <a:lnTo>
                    <a:pt x="9300" y="7996"/>
                  </a:lnTo>
                  <a:lnTo>
                    <a:pt x="9395" y="8044"/>
                  </a:lnTo>
                  <a:cubicBezTo>
                    <a:pt x="9407" y="8044"/>
                    <a:pt x="9407" y="8055"/>
                    <a:pt x="9419" y="8055"/>
                  </a:cubicBezTo>
                  <a:cubicBezTo>
                    <a:pt x="9442" y="8067"/>
                    <a:pt x="9466" y="8067"/>
                    <a:pt x="9478" y="8091"/>
                  </a:cubicBezTo>
                  <a:cubicBezTo>
                    <a:pt x="9514" y="8103"/>
                    <a:pt x="9562" y="8115"/>
                    <a:pt x="9597" y="8127"/>
                  </a:cubicBezTo>
                  <a:cubicBezTo>
                    <a:pt x="9621" y="8151"/>
                    <a:pt x="9633" y="8151"/>
                    <a:pt x="9645" y="8151"/>
                  </a:cubicBezTo>
                  <a:cubicBezTo>
                    <a:pt x="9681" y="8151"/>
                    <a:pt x="9693" y="8163"/>
                    <a:pt x="9716" y="8163"/>
                  </a:cubicBezTo>
                  <a:cubicBezTo>
                    <a:pt x="9740" y="8175"/>
                    <a:pt x="9752" y="8175"/>
                    <a:pt x="9764" y="8175"/>
                  </a:cubicBezTo>
                  <a:cubicBezTo>
                    <a:pt x="9776" y="8186"/>
                    <a:pt x="9812" y="8186"/>
                    <a:pt x="9823" y="8186"/>
                  </a:cubicBezTo>
                  <a:cubicBezTo>
                    <a:pt x="9835" y="8210"/>
                    <a:pt x="9859" y="8210"/>
                    <a:pt x="9871" y="8210"/>
                  </a:cubicBezTo>
                  <a:lnTo>
                    <a:pt x="10335" y="8210"/>
                  </a:lnTo>
                  <a:cubicBezTo>
                    <a:pt x="10371" y="8210"/>
                    <a:pt x="10419" y="8210"/>
                    <a:pt x="10466" y="8186"/>
                  </a:cubicBezTo>
                  <a:cubicBezTo>
                    <a:pt x="10478" y="8175"/>
                    <a:pt x="10490" y="8175"/>
                    <a:pt x="10514" y="8175"/>
                  </a:cubicBezTo>
                  <a:cubicBezTo>
                    <a:pt x="10526" y="8175"/>
                    <a:pt x="10550" y="8163"/>
                    <a:pt x="10574" y="8163"/>
                  </a:cubicBezTo>
                  <a:cubicBezTo>
                    <a:pt x="10585" y="8163"/>
                    <a:pt x="10597" y="8151"/>
                    <a:pt x="10609" y="8151"/>
                  </a:cubicBezTo>
                  <a:cubicBezTo>
                    <a:pt x="10633" y="8151"/>
                    <a:pt x="10657" y="8127"/>
                    <a:pt x="10669" y="8127"/>
                  </a:cubicBezTo>
                  <a:cubicBezTo>
                    <a:pt x="10693" y="8127"/>
                    <a:pt x="10693" y="8115"/>
                    <a:pt x="10705" y="8115"/>
                  </a:cubicBezTo>
                  <a:cubicBezTo>
                    <a:pt x="10728" y="8115"/>
                    <a:pt x="10764" y="8103"/>
                    <a:pt x="10788" y="8091"/>
                  </a:cubicBezTo>
                  <a:cubicBezTo>
                    <a:pt x="10812" y="8091"/>
                    <a:pt x="10812" y="8067"/>
                    <a:pt x="10824" y="8067"/>
                  </a:cubicBezTo>
                  <a:cubicBezTo>
                    <a:pt x="10847" y="8055"/>
                    <a:pt x="10895" y="8032"/>
                    <a:pt x="10931" y="8008"/>
                  </a:cubicBezTo>
                  <a:lnTo>
                    <a:pt x="12371" y="7174"/>
                  </a:lnTo>
                  <a:lnTo>
                    <a:pt x="13860" y="6317"/>
                  </a:lnTo>
                  <a:cubicBezTo>
                    <a:pt x="13884" y="6305"/>
                    <a:pt x="13907" y="6281"/>
                    <a:pt x="13931" y="6270"/>
                  </a:cubicBezTo>
                  <a:lnTo>
                    <a:pt x="13943" y="6258"/>
                  </a:lnTo>
                  <a:cubicBezTo>
                    <a:pt x="13967" y="6258"/>
                    <a:pt x="13979" y="6246"/>
                    <a:pt x="13991" y="6222"/>
                  </a:cubicBezTo>
                  <a:lnTo>
                    <a:pt x="14003" y="6210"/>
                  </a:lnTo>
                  <a:lnTo>
                    <a:pt x="14038" y="6186"/>
                  </a:lnTo>
                  <a:lnTo>
                    <a:pt x="14050" y="6162"/>
                  </a:lnTo>
                  <a:lnTo>
                    <a:pt x="14086" y="6139"/>
                  </a:lnTo>
                  <a:cubicBezTo>
                    <a:pt x="14086" y="6127"/>
                    <a:pt x="14098" y="6127"/>
                    <a:pt x="14098" y="6103"/>
                  </a:cubicBezTo>
                  <a:cubicBezTo>
                    <a:pt x="14098" y="6103"/>
                    <a:pt x="14110" y="6091"/>
                    <a:pt x="14110" y="6079"/>
                  </a:cubicBezTo>
                  <a:cubicBezTo>
                    <a:pt x="14122" y="6067"/>
                    <a:pt x="14122" y="6067"/>
                    <a:pt x="14122" y="6043"/>
                  </a:cubicBezTo>
                  <a:cubicBezTo>
                    <a:pt x="14122" y="6043"/>
                    <a:pt x="14145" y="6031"/>
                    <a:pt x="14145" y="6020"/>
                  </a:cubicBezTo>
                  <a:lnTo>
                    <a:pt x="14145" y="5984"/>
                  </a:lnTo>
                  <a:cubicBezTo>
                    <a:pt x="14157" y="5984"/>
                    <a:pt x="14157" y="5972"/>
                    <a:pt x="14157" y="5960"/>
                  </a:cubicBezTo>
                  <a:lnTo>
                    <a:pt x="14157" y="5924"/>
                  </a:lnTo>
                  <a:lnTo>
                    <a:pt x="14157" y="5912"/>
                  </a:lnTo>
                  <a:cubicBezTo>
                    <a:pt x="14157" y="5734"/>
                    <a:pt x="14050" y="5555"/>
                    <a:pt x="13884" y="5377"/>
                  </a:cubicBezTo>
                  <a:lnTo>
                    <a:pt x="4906" y="197"/>
                  </a:lnTo>
                  <a:cubicBezTo>
                    <a:pt x="4680" y="66"/>
                    <a:pt x="4382" y="1"/>
                    <a:pt x="4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62;p30">
              <a:extLst>
                <a:ext uri="{FF2B5EF4-FFF2-40B4-BE49-F238E27FC236}">
                  <a16:creationId xmlns:a16="http://schemas.microsoft.com/office/drawing/2014/main" id="{098FF651-C149-4682-A460-E1CD4F35454A}"/>
                </a:ext>
              </a:extLst>
            </p:cNvPr>
            <p:cNvSpPr/>
            <p:nvPr/>
          </p:nvSpPr>
          <p:spPr>
            <a:xfrm>
              <a:off x="5066557" y="2573238"/>
              <a:ext cx="418405" cy="184252"/>
            </a:xfrm>
            <a:custGeom>
              <a:avLst/>
              <a:gdLst/>
              <a:ahLst/>
              <a:cxnLst/>
              <a:rect l="l" t="t" r="r" b="b"/>
              <a:pathLst>
                <a:path w="14170" h="6240" extrusionOk="0">
                  <a:moveTo>
                    <a:pt x="1" y="0"/>
                  </a:moveTo>
                  <a:lnTo>
                    <a:pt x="1" y="429"/>
                  </a:lnTo>
                  <a:cubicBezTo>
                    <a:pt x="1" y="607"/>
                    <a:pt x="120" y="774"/>
                    <a:pt x="346" y="905"/>
                  </a:cubicBezTo>
                  <a:lnTo>
                    <a:pt x="9312" y="6084"/>
                  </a:lnTo>
                  <a:lnTo>
                    <a:pt x="9407" y="6132"/>
                  </a:lnTo>
                  <a:cubicBezTo>
                    <a:pt x="9419" y="6132"/>
                    <a:pt x="9419" y="6144"/>
                    <a:pt x="9431" y="6144"/>
                  </a:cubicBezTo>
                  <a:cubicBezTo>
                    <a:pt x="9466" y="6144"/>
                    <a:pt x="9478" y="6156"/>
                    <a:pt x="9490" y="6156"/>
                  </a:cubicBezTo>
                  <a:cubicBezTo>
                    <a:pt x="9526" y="6180"/>
                    <a:pt x="9574" y="6191"/>
                    <a:pt x="9609" y="6203"/>
                  </a:cubicBezTo>
                  <a:lnTo>
                    <a:pt x="9657" y="6203"/>
                  </a:lnTo>
                  <a:cubicBezTo>
                    <a:pt x="9693" y="6203"/>
                    <a:pt x="9705" y="6215"/>
                    <a:pt x="9728" y="6215"/>
                  </a:cubicBezTo>
                  <a:lnTo>
                    <a:pt x="9776" y="6215"/>
                  </a:lnTo>
                  <a:cubicBezTo>
                    <a:pt x="9788" y="6239"/>
                    <a:pt x="9824" y="6239"/>
                    <a:pt x="9835" y="6239"/>
                  </a:cubicBezTo>
                  <a:lnTo>
                    <a:pt x="10359" y="6239"/>
                  </a:lnTo>
                  <a:cubicBezTo>
                    <a:pt x="10407" y="6239"/>
                    <a:pt x="10443" y="6215"/>
                    <a:pt x="10490" y="6215"/>
                  </a:cubicBezTo>
                  <a:lnTo>
                    <a:pt x="10526" y="6215"/>
                  </a:lnTo>
                  <a:cubicBezTo>
                    <a:pt x="10538" y="6215"/>
                    <a:pt x="10562" y="6203"/>
                    <a:pt x="10586" y="6203"/>
                  </a:cubicBezTo>
                  <a:cubicBezTo>
                    <a:pt x="10597" y="6203"/>
                    <a:pt x="10609" y="6191"/>
                    <a:pt x="10621" y="6191"/>
                  </a:cubicBezTo>
                  <a:cubicBezTo>
                    <a:pt x="10645" y="6191"/>
                    <a:pt x="10669" y="6180"/>
                    <a:pt x="10681" y="6180"/>
                  </a:cubicBezTo>
                  <a:lnTo>
                    <a:pt x="10705" y="6180"/>
                  </a:lnTo>
                  <a:cubicBezTo>
                    <a:pt x="10705" y="6156"/>
                    <a:pt x="10717" y="6156"/>
                    <a:pt x="10717" y="6156"/>
                  </a:cubicBezTo>
                  <a:cubicBezTo>
                    <a:pt x="10740" y="6156"/>
                    <a:pt x="10776" y="6144"/>
                    <a:pt x="10800" y="6132"/>
                  </a:cubicBezTo>
                  <a:cubicBezTo>
                    <a:pt x="10824" y="6132"/>
                    <a:pt x="10824" y="6120"/>
                    <a:pt x="10836" y="6120"/>
                  </a:cubicBezTo>
                  <a:cubicBezTo>
                    <a:pt x="10859" y="6096"/>
                    <a:pt x="10907" y="6072"/>
                    <a:pt x="10943" y="6060"/>
                  </a:cubicBezTo>
                  <a:lnTo>
                    <a:pt x="12800" y="4965"/>
                  </a:lnTo>
                  <a:lnTo>
                    <a:pt x="13860" y="4358"/>
                  </a:lnTo>
                  <a:cubicBezTo>
                    <a:pt x="13860" y="4346"/>
                    <a:pt x="13872" y="4346"/>
                    <a:pt x="13872" y="4346"/>
                  </a:cubicBezTo>
                  <a:cubicBezTo>
                    <a:pt x="13884" y="4346"/>
                    <a:pt x="13884" y="4334"/>
                    <a:pt x="13896" y="4334"/>
                  </a:cubicBezTo>
                  <a:cubicBezTo>
                    <a:pt x="13919" y="4310"/>
                    <a:pt x="13931" y="4310"/>
                    <a:pt x="13943" y="4298"/>
                  </a:cubicBezTo>
                  <a:lnTo>
                    <a:pt x="13979" y="4275"/>
                  </a:lnTo>
                  <a:cubicBezTo>
                    <a:pt x="13979" y="4251"/>
                    <a:pt x="13991" y="4251"/>
                    <a:pt x="14003" y="4239"/>
                  </a:cubicBezTo>
                  <a:lnTo>
                    <a:pt x="14003" y="4227"/>
                  </a:lnTo>
                  <a:lnTo>
                    <a:pt x="14050" y="4179"/>
                  </a:lnTo>
                  <a:lnTo>
                    <a:pt x="14062" y="4167"/>
                  </a:lnTo>
                  <a:cubicBezTo>
                    <a:pt x="14062" y="4155"/>
                    <a:pt x="14074" y="4155"/>
                    <a:pt x="14074" y="4132"/>
                  </a:cubicBezTo>
                  <a:lnTo>
                    <a:pt x="14098" y="4120"/>
                  </a:lnTo>
                  <a:lnTo>
                    <a:pt x="14098" y="4108"/>
                  </a:lnTo>
                  <a:cubicBezTo>
                    <a:pt x="14110" y="4096"/>
                    <a:pt x="14110" y="4072"/>
                    <a:pt x="14122" y="4060"/>
                  </a:cubicBezTo>
                  <a:cubicBezTo>
                    <a:pt x="14122" y="4060"/>
                    <a:pt x="14134" y="4048"/>
                    <a:pt x="14134" y="4036"/>
                  </a:cubicBezTo>
                  <a:cubicBezTo>
                    <a:pt x="14157" y="4013"/>
                    <a:pt x="14157" y="4001"/>
                    <a:pt x="14157" y="4001"/>
                  </a:cubicBezTo>
                  <a:cubicBezTo>
                    <a:pt x="14169" y="4001"/>
                    <a:pt x="14169" y="3989"/>
                    <a:pt x="14169" y="3977"/>
                  </a:cubicBezTo>
                  <a:lnTo>
                    <a:pt x="14169" y="3941"/>
                  </a:lnTo>
                  <a:lnTo>
                    <a:pt x="14169" y="3917"/>
                  </a:lnTo>
                  <a:lnTo>
                    <a:pt x="14169" y="3882"/>
                  </a:lnTo>
                  <a:lnTo>
                    <a:pt x="14169" y="3393"/>
                  </a:lnTo>
                  <a:cubicBezTo>
                    <a:pt x="14169" y="3405"/>
                    <a:pt x="14169" y="3405"/>
                    <a:pt x="14157" y="3477"/>
                  </a:cubicBezTo>
                  <a:lnTo>
                    <a:pt x="14157" y="3501"/>
                  </a:lnTo>
                  <a:lnTo>
                    <a:pt x="14157" y="3524"/>
                  </a:lnTo>
                  <a:cubicBezTo>
                    <a:pt x="14134" y="3524"/>
                    <a:pt x="14134" y="3536"/>
                    <a:pt x="14134" y="3560"/>
                  </a:cubicBezTo>
                  <a:lnTo>
                    <a:pt x="14134" y="3584"/>
                  </a:lnTo>
                  <a:cubicBezTo>
                    <a:pt x="14134" y="3596"/>
                    <a:pt x="14122" y="3596"/>
                    <a:pt x="14122" y="3620"/>
                  </a:cubicBezTo>
                  <a:cubicBezTo>
                    <a:pt x="14110" y="3632"/>
                    <a:pt x="14110" y="3632"/>
                    <a:pt x="14110" y="3643"/>
                  </a:cubicBezTo>
                  <a:cubicBezTo>
                    <a:pt x="14110" y="3643"/>
                    <a:pt x="14098" y="3655"/>
                    <a:pt x="14098" y="3679"/>
                  </a:cubicBezTo>
                  <a:cubicBezTo>
                    <a:pt x="14098" y="3691"/>
                    <a:pt x="14074" y="3691"/>
                    <a:pt x="14074" y="3703"/>
                  </a:cubicBezTo>
                  <a:lnTo>
                    <a:pt x="14050" y="3739"/>
                  </a:lnTo>
                  <a:lnTo>
                    <a:pt x="14038" y="3751"/>
                  </a:lnTo>
                  <a:lnTo>
                    <a:pt x="14003" y="3774"/>
                  </a:lnTo>
                  <a:lnTo>
                    <a:pt x="13991" y="3798"/>
                  </a:lnTo>
                  <a:cubicBezTo>
                    <a:pt x="13979" y="3798"/>
                    <a:pt x="13955" y="3810"/>
                    <a:pt x="13943" y="3822"/>
                  </a:cubicBezTo>
                  <a:lnTo>
                    <a:pt x="13931" y="3834"/>
                  </a:lnTo>
                  <a:cubicBezTo>
                    <a:pt x="13919" y="3858"/>
                    <a:pt x="13884" y="3870"/>
                    <a:pt x="13860" y="3882"/>
                  </a:cubicBezTo>
                  <a:lnTo>
                    <a:pt x="12372" y="4751"/>
                  </a:lnTo>
                  <a:lnTo>
                    <a:pt x="10919" y="5584"/>
                  </a:lnTo>
                  <a:cubicBezTo>
                    <a:pt x="10895" y="5608"/>
                    <a:pt x="10859" y="5620"/>
                    <a:pt x="10824" y="5644"/>
                  </a:cubicBezTo>
                  <a:cubicBezTo>
                    <a:pt x="10824" y="5644"/>
                    <a:pt x="10800" y="5656"/>
                    <a:pt x="10788" y="5656"/>
                  </a:cubicBezTo>
                  <a:cubicBezTo>
                    <a:pt x="10764" y="5668"/>
                    <a:pt x="10728" y="5668"/>
                    <a:pt x="10705" y="5679"/>
                  </a:cubicBezTo>
                  <a:cubicBezTo>
                    <a:pt x="10681" y="5703"/>
                    <a:pt x="10681" y="5703"/>
                    <a:pt x="10669" y="5703"/>
                  </a:cubicBezTo>
                  <a:cubicBezTo>
                    <a:pt x="10657" y="5703"/>
                    <a:pt x="10621" y="5715"/>
                    <a:pt x="10609" y="5715"/>
                  </a:cubicBezTo>
                  <a:cubicBezTo>
                    <a:pt x="10597" y="5715"/>
                    <a:pt x="10586" y="5727"/>
                    <a:pt x="10562" y="5727"/>
                  </a:cubicBezTo>
                  <a:cubicBezTo>
                    <a:pt x="10550" y="5727"/>
                    <a:pt x="10526" y="5739"/>
                    <a:pt x="10502" y="5739"/>
                  </a:cubicBezTo>
                  <a:cubicBezTo>
                    <a:pt x="10490" y="5763"/>
                    <a:pt x="10478" y="5763"/>
                    <a:pt x="10467" y="5763"/>
                  </a:cubicBezTo>
                  <a:cubicBezTo>
                    <a:pt x="10419" y="5763"/>
                    <a:pt x="10371" y="5775"/>
                    <a:pt x="10324" y="5775"/>
                  </a:cubicBezTo>
                  <a:lnTo>
                    <a:pt x="9871" y="5775"/>
                  </a:lnTo>
                  <a:cubicBezTo>
                    <a:pt x="9847" y="5763"/>
                    <a:pt x="9835" y="5763"/>
                    <a:pt x="9824" y="5763"/>
                  </a:cubicBezTo>
                  <a:cubicBezTo>
                    <a:pt x="9812" y="5763"/>
                    <a:pt x="9776" y="5739"/>
                    <a:pt x="9764" y="5739"/>
                  </a:cubicBezTo>
                  <a:cubicBezTo>
                    <a:pt x="9752" y="5727"/>
                    <a:pt x="9728" y="5727"/>
                    <a:pt x="9716" y="5727"/>
                  </a:cubicBezTo>
                  <a:cubicBezTo>
                    <a:pt x="9693" y="5727"/>
                    <a:pt x="9669" y="5715"/>
                    <a:pt x="9645" y="5715"/>
                  </a:cubicBezTo>
                  <a:cubicBezTo>
                    <a:pt x="9633" y="5703"/>
                    <a:pt x="9609" y="5703"/>
                    <a:pt x="9597" y="5703"/>
                  </a:cubicBezTo>
                  <a:cubicBezTo>
                    <a:pt x="9550" y="5679"/>
                    <a:pt x="9526" y="5668"/>
                    <a:pt x="9478" y="5656"/>
                  </a:cubicBezTo>
                  <a:cubicBezTo>
                    <a:pt x="9466" y="5644"/>
                    <a:pt x="9431" y="5644"/>
                    <a:pt x="9419" y="5620"/>
                  </a:cubicBezTo>
                  <a:cubicBezTo>
                    <a:pt x="9407" y="5620"/>
                    <a:pt x="9407" y="5608"/>
                    <a:pt x="9395" y="5608"/>
                  </a:cubicBezTo>
                  <a:lnTo>
                    <a:pt x="9300" y="5560"/>
                  </a:lnTo>
                  <a:lnTo>
                    <a:pt x="322" y="381"/>
                  </a:lnTo>
                  <a:cubicBezTo>
                    <a:pt x="299" y="369"/>
                    <a:pt x="287" y="357"/>
                    <a:pt x="251" y="345"/>
                  </a:cubicBezTo>
                  <a:cubicBezTo>
                    <a:pt x="239" y="345"/>
                    <a:pt x="239" y="322"/>
                    <a:pt x="227" y="322"/>
                  </a:cubicBezTo>
                  <a:cubicBezTo>
                    <a:pt x="203" y="322"/>
                    <a:pt x="191" y="310"/>
                    <a:pt x="180" y="298"/>
                  </a:cubicBezTo>
                  <a:cubicBezTo>
                    <a:pt x="168" y="286"/>
                    <a:pt x="168" y="262"/>
                    <a:pt x="144" y="262"/>
                  </a:cubicBezTo>
                  <a:lnTo>
                    <a:pt x="120" y="238"/>
                  </a:lnTo>
                  <a:cubicBezTo>
                    <a:pt x="120" y="226"/>
                    <a:pt x="108" y="226"/>
                    <a:pt x="108" y="203"/>
                  </a:cubicBezTo>
                  <a:cubicBezTo>
                    <a:pt x="84" y="203"/>
                    <a:pt x="84" y="191"/>
                    <a:pt x="72" y="179"/>
                  </a:cubicBezTo>
                  <a:cubicBezTo>
                    <a:pt x="72" y="167"/>
                    <a:pt x="60" y="167"/>
                    <a:pt x="60" y="143"/>
                  </a:cubicBezTo>
                  <a:cubicBezTo>
                    <a:pt x="60" y="143"/>
                    <a:pt x="49" y="131"/>
                    <a:pt x="49" y="119"/>
                  </a:cubicBezTo>
                  <a:cubicBezTo>
                    <a:pt x="25" y="107"/>
                    <a:pt x="25" y="107"/>
                    <a:pt x="25" y="84"/>
                  </a:cubicBezTo>
                  <a:cubicBezTo>
                    <a:pt x="25" y="84"/>
                    <a:pt x="13" y="72"/>
                    <a:pt x="13" y="60"/>
                  </a:cubicBezTo>
                  <a:lnTo>
                    <a:pt x="13" y="24"/>
                  </a:ln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63;p30">
              <a:extLst>
                <a:ext uri="{FF2B5EF4-FFF2-40B4-BE49-F238E27FC236}">
                  <a16:creationId xmlns:a16="http://schemas.microsoft.com/office/drawing/2014/main" id="{F638F9DD-40AC-48C2-BA33-2B278642CE96}"/>
                </a:ext>
              </a:extLst>
            </p:cNvPr>
            <p:cNvSpPr/>
            <p:nvPr/>
          </p:nvSpPr>
          <p:spPr>
            <a:xfrm>
              <a:off x="5117551" y="2500364"/>
              <a:ext cx="367411" cy="219507"/>
            </a:xfrm>
            <a:custGeom>
              <a:avLst/>
              <a:gdLst/>
              <a:ahLst/>
              <a:cxnLst/>
              <a:rect l="l" t="t" r="r" b="b"/>
              <a:pathLst>
                <a:path w="12443" h="7434" extrusionOk="0">
                  <a:moveTo>
                    <a:pt x="2304" y="1"/>
                  </a:moveTo>
                  <a:cubicBezTo>
                    <a:pt x="2007" y="1"/>
                    <a:pt x="1709" y="69"/>
                    <a:pt x="1489" y="206"/>
                  </a:cubicBezTo>
                  <a:lnTo>
                    <a:pt x="0" y="1063"/>
                  </a:lnTo>
                  <a:lnTo>
                    <a:pt x="10609" y="7195"/>
                  </a:lnTo>
                  <a:lnTo>
                    <a:pt x="11026" y="7433"/>
                  </a:lnTo>
                  <a:lnTo>
                    <a:pt x="12085" y="6826"/>
                  </a:lnTo>
                  <a:cubicBezTo>
                    <a:pt x="12085" y="6826"/>
                    <a:pt x="12097" y="6826"/>
                    <a:pt x="12097" y="6814"/>
                  </a:cubicBezTo>
                  <a:cubicBezTo>
                    <a:pt x="12109" y="6814"/>
                    <a:pt x="12109" y="6802"/>
                    <a:pt x="12121" y="6802"/>
                  </a:cubicBezTo>
                  <a:cubicBezTo>
                    <a:pt x="12145" y="6778"/>
                    <a:pt x="12157" y="6778"/>
                    <a:pt x="12169" y="6766"/>
                  </a:cubicBezTo>
                  <a:lnTo>
                    <a:pt x="12204" y="6731"/>
                  </a:lnTo>
                  <a:cubicBezTo>
                    <a:pt x="12216" y="6719"/>
                    <a:pt x="12228" y="6719"/>
                    <a:pt x="12228" y="6707"/>
                  </a:cubicBezTo>
                  <a:lnTo>
                    <a:pt x="12228" y="6695"/>
                  </a:lnTo>
                  <a:lnTo>
                    <a:pt x="12276" y="6647"/>
                  </a:lnTo>
                  <a:lnTo>
                    <a:pt x="12288" y="6635"/>
                  </a:lnTo>
                  <a:cubicBezTo>
                    <a:pt x="12299" y="6612"/>
                    <a:pt x="12299" y="6612"/>
                    <a:pt x="12299" y="6600"/>
                  </a:cubicBezTo>
                  <a:lnTo>
                    <a:pt x="12323" y="6588"/>
                  </a:lnTo>
                  <a:lnTo>
                    <a:pt x="12323" y="6576"/>
                  </a:lnTo>
                  <a:cubicBezTo>
                    <a:pt x="12335" y="6552"/>
                    <a:pt x="12335" y="6540"/>
                    <a:pt x="12347" y="6528"/>
                  </a:cubicBezTo>
                  <a:cubicBezTo>
                    <a:pt x="12347" y="6516"/>
                    <a:pt x="12359" y="6492"/>
                    <a:pt x="12359" y="6492"/>
                  </a:cubicBezTo>
                  <a:cubicBezTo>
                    <a:pt x="12359" y="6481"/>
                    <a:pt x="12359" y="6481"/>
                    <a:pt x="12383" y="6469"/>
                  </a:cubicBezTo>
                  <a:cubicBezTo>
                    <a:pt x="12383" y="6457"/>
                    <a:pt x="12383" y="6433"/>
                    <a:pt x="12395" y="6433"/>
                  </a:cubicBezTo>
                  <a:lnTo>
                    <a:pt x="12395" y="6409"/>
                  </a:lnTo>
                  <a:lnTo>
                    <a:pt x="12395" y="6373"/>
                  </a:lnTo>
                  <a:lnTo>
                    <a:pt x="12395" y="6350"/>
                  </a:lnTo>
                  <a:lnTo>
                    <a:pt x="12395" y="5861"/>
                  </a:lnTo>
                  <a:lnTo>
                    <a:pt x="12442" y="5873"/>
                  </a:lnTo>
                  <a:cubicBezTo>
                    <a:pt x="12442" y="5695"/>
                    <a:pt x="12335" y="5516"/>
                    <a:pt x="12097" y="5385"/>
                  </a:cubicBezTo>
                  <a:lnTo>
                    <a:pt x="3120" y="206"/>
                  </a:lnTo>
                  <a:cubicBezTo>
                    <a:pt x="2899" y="69"/>
                    <a:pt x="2602" y="1"/>
                    <a:pt x="2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64;p30">
              <a:extLst>
                <a:ext uri="{FF2B5EF4-FFF2-40B4-BE49-F238E27FC236}">
                  <a16:creationId xmlns:a16="http://schemas.microsoft.com/office/drawing/2014/main" id="{2292A99F-DC89-4BC5-8045-C0F5875694C7}"/>
                </a:ext>
              </a:extLst>
            </p:cNvPr>
            <p:cNvSpPr/>
            <p:nvPr/>
          </p:nvSpPr>
          <p:spPr>
            <a:xfrm>
              <a:off x="4892906" y="1758663"/>
              <a:ext cx="834979" cy="1076514"/>
            </a:xfrm>
            <a:custGeom>
              <a:avLst/>
              <a:gdLst/>
              <a:ahLst/>
              <a:cxnLst/>
              <a:rect l="l" t="t" r="r" b="b"/>
              <a:pathLst>
                <a:path w="28278" h="36458" extrusionOk="0">
                  <a:moveTo>
                    <a:pt x="1000" y="0"/>
                  </a:moveTo>
                  <a:cubicBezTo>
                    <a:pt x="977" y="0"/>
                    <a:pt x="965" y="0"/>
                    <a:pt x="953" y="24"/>
                  </a:cubicBezTo>
                  <a:cubicBezTo>
                    <a:pt x="941" y="24"/>
                    <a:pt x="917" y="24"/>
                    <a:pt x="905" y="36"/>
                  </a:cubicBezTo>
                  <a:cubicBezTo>
                    <a:pt x="893" y="36"/>
                    <a:pt x="881" y="48"/>
                    <a:pt x="857" y="48"/>
                  </a:cubicBezTo>
                  <a:lnTo>
                    <a:pt x="822" y="48"/>
                  </a:lnTo>
                  <a:cubicBezTo>
                    <a:pt x="798" y="48"/>
                    <a:pt x="786" y="60"/>
                    <a:pt x="774" y="60"/>
                  </a:cubicBezTo>
                  <a:lnTo>
                    <a:pt x="762" y="60"/>
                  </a:lnTo>
                  <a:cubicBezTo>
                    <a:pt x="738" y="60"/>
                    <a:pt x="738" y="60"/>
                    <a:pt x="727" y="84"/>
                  </a:cubicBezTo>
                  <a:cubicBezTo>
                    <a:pt x="715" y="84"/>
                    <a:pt x="703" y="96"/>
                    <a:pt x="703" y="96"/>
                  </a:cubicBezTo>
                  <a:cubicBezTo>
                    <a:pt x="679" y="96"/>
                    <a:pt x="667" y="108"/>
                    <a:pt x="655" y="108"/>
                  </a:cubicBezTo>
                  <a:cubicBezTo>
                    <a:pt x="286" y="334"/>
                    <a:pt x="48" y="798"/>
                    <a:pt x="48" y="1465"/>
                  </a:cubicBezTo>
                  <a:lnTo>
                    <a:pt x="0" y="18658"/>
                  </a:lnTo>
                  <a:cubicBezTo>
                    <a:pt x="0" y="19991"/>
                    <a:pt x="941" y="21610"/>
                    <a:pt x="2096" y="22289"/>
                  </a:cubicBezTo>
                  <a:lnTo>
                    <a:pt x="26146" y="36172"/>
                  </a:lnTo>
                  <a:cubicBezTo>
                    <a:pt x="26480" y="36365"/>
                    <a:pt x="26798" y="36458"/>
                    <a:pt x="27083" y="36458"/>
                  </a:cubicBezTo>
                  <a:cubicBezTo>
                    <a:pt x="27307" y="36458"/>
                    <a:pt x="27509" y="36401"/>
                    <a:pt x="27682" y="36291"/>
                  </a:cubicBezTo>
                  <a:cubicBezTo>
                    <a:pt x="27694" y="36291"/>
                    <a:pt x="27706" y="36279"/>
                    <a:pt x="27706" y="36279"/>
                  </a:cubicBezTo>
                  <a:cubicBezTo>
                    <a:pt x="27710" y="36283"/>
                    <a:pt x="27714" y="36284"/>
                    <a:pt x="27718" y="36284"/>
                  </a:cubicBezTo>
                  <a:cubicBezTo>
                    <a:pt x="27726" y="36284"/>
                    <a:pt x="27734" y="36279"/>
                    <a:pt x="27742" y="36279"/>
                  </a:cubicBezTo>
                  <a:cubicBezTo>
                    <a:pt x="27754" y="36255"/>
                    <a:pt x="27778" y="36255"/>
                    <a:pt x="27778" y="36243"/>
                  </a:cubicBezTo>
                  <a:lnTo>
                    <a:pt x="27801" y="36219"/>
                  </a:lnTo>
                  <a:lnTo>
                    <a:pt x="27837" y="36183"/>
                  </a:lnTo>
                  <a:lnTo>
                    <a:pt x="27861" y="36160"/>
                  </a:lnTo>
                  <a:lnTo>
                    <a:pt x="27897" y="36124"/>
                  </a:lnTo>
                  <a:cubicBezTo>
                    <a:pt x="27908" y="36112"/>
                    <a:pt x="27908" y="36100"/>
                    <a:pt x="27920" y="36100"/>
                  </a:cubicBezTo>
                  <a:lnTo>
                    <a:pt x="27932" y="36076"/>
                  </a:lnTo>
                  <a:lnTo>
                    <a:pt x="27956" y="36064"/>
                  </a:lnTo>
                  <a:cubicBezTo>
                    <a:pt x="27968" y="36053"/>
                    <a:pt x="27968" y="36041"/>
                    <a:pt x="27980" y="36041"/>
                  </a:cubicBezTo>
                  <a:cubicBezTo>
                    <a:pt x="27992" y="36017"/>
                    <a:pt x="27992" y="36005"/>
                    <a:pt x="28016" y="36005"/>
                  </a:cubicBezTo>
                  <a:cubicBezTo>
                    <a:pt x="28028" y="35993"/>
                    <a:pt x="28028" y="35981"/>
                    <a:pt x="28039" y="35957"/>
                  </a:cubicBezTo>
                  <a:cubicBezTo>
                    <a:pt x="28039" y="35945"/>
                    <a:pt x="28051" y="35933"/>
                    <a:pt x="28051" y="35933"/>
                  </a:cubicBezTo>
                  <a:cubicBezTo>
                    <a:pt x="28075" y="35922"/>
                    <a:pt x="28075" y="35898"/>
                    <a:pt x="28087" y="35886"/>
                  </a:cubicBezTo>
                  <a:cubicBezTo>
                    <a:pt x="28087" y="35874"/>
                    <a:pt x="28099" y="35874"/>
                    <a:pt x="28099" y="35862"/>
                  </a:cubicBezTo>
                  <a:lnTo>
                    <a:pt x="28099" y="35838"/>
                  </a:lnTo>
                  <a:cubicBezTo>
                    <a:pt x="28099" y="35826"/>
                    <a:pt x="28111" y="35814"/>
                    <a:pt x="28111" y="35802"/>
                  </a:cubicBezTo>
                  <a:cubicBezTo>
                    <a:pt x="28111" y="35779"/>
                    <a:pt x="28135" y="35767"/>
                    <a:pt x="28135" y="35755"/>
                  </a:cubicBezTo>
                  <a:cubicBezTo>
                    <a:pt x="28135" y="35743"/>
                    <a:pt x="28147" y="35719"/>
                    <a:pt x="28147" y="35707"/>
                  </a:cubicBezTo>
                  <a:cubicBezTo>
                    <a:pt x="28147" y="35695"/>
                    <a:pt x="28159" y="35683"/>
                    <a:pt x="28159" y="35660"/>
                  </a:cubicBezTo>
                  <a:cubicBezTo>
                    <a:pt x="28159" y="35648"/>
                    <a:pt x="28170" y="35636"/>
                    <a:pt x="28170" y="35600"/>
                  </a:cubicBezTo>
                  <a:lnTo>
                    <a:pt x="28170" y="35588"/>
                  </a:lnTo>
                  <a:cubicBezTo>
                    <a:pt x="28170" y="35576"/>
                    <a:pt x="28170" y="35576"/>
                    <a:pt x="28182" y="35564"/>
                  </a:cubicBezTo>
                  <a:cubicBezTo>
                    <a:pt x="28182" y="35541"/>
                    <a:pt x="28206" y="35517"/>
                    <a:pt x="28206" y="35505"/>
                  </a:cubicBezTo>
                  <a:lnTo>
                    <a:pt x="28206" y="35481"/>
                  </a:lnTo>
                  <a:lnTo>
                    <a:pt x="28206" y="35457"/>
                  </a:lnTo>
                  <a:cubicBezTo>
                    <a:pt x="28206" y="35445"/>
                    <a:pt x="28206" y="35410"/>
                    <a:pt x="28218" y="35398"/>
                  </a:cubicBezTo>
                  <a:lnTo>
                    <a:pt x="28218" y="35362"/>
                  </a:lnTo>
                  <a:lnTo>
                    <a:pt x="28218" y="35338"/>
                  </a:lnTo>
                  <a:cubicBezTo>
                    <a:pt x="28218" y="35326"/>
                    <a:pt x="28218" y="35291"/>
                    <a:pt x="28230" y="35267"/>
                  </a:cubicBezTo>
                  <a:lnTo>
                    <a:pt x="28230" y="35243"/>
                  </a:lnTo>
                  <a:lnTo>
                    <a:pt x="28230" y="35219"/>
                  </a:lnTo>
                  <a:lnTo>
                    <a:pt x="28230" y="35148"/>
                  </a:lnTo>
                  <a:lnTo>
                    <a:pt x="28230" y="35124"/>
                  </a:lnTo>
                  <a:lnTo>
                    <a:pt x="28230" y="35100"/>
                  </a:lnTo>
                  <a:lnTo>
                    <a:pt x="28230" y="34981"/>
                  </a:lnTo>
                  <a:lnTo>
                    <a:pt x="28278" y="17788"/>
                  </a:lnTo>
                  <a:cubicBezTo>
                    <a:pt x="28278" y="17717"/>
                    <a:pt x="28278" y="17622"/>
                    <a:pt x="28266" y="17550"/>
                  </a:cubicBezTo>
                  <a:lnTo>
                    <a:pt x="28266" y="17538"/>
                  </a:lnTo>
                  <a:cubicBezTo>
                    <a:pt x="28266" y="17467"/>
                    <a:pt x="28242" y="17372"/>
                    <a:pt x="28230" y="17288"/>
                  </a:cubicBezTo>
                  <a:cubicBezTo>
                    <a:pt x="28218" y="17193"/>
                    <a:pt x="28206" y="17122"/>
                    <a:pt x="28182" y="17026"/>
                  </a:cubicBezTo>
                  <a:lnTo>
                    <a:pt x="28182" y="17003"/>
                  </a:lnTo>
                  <a:cubicBezTo>
                    <a:pt x="28170" y="16931"/>
                    <a:pt x="28147" y="16836"/>
                    <a:pt x="28123" y="16764"/>
                  </a:cubicBezTo>
                  <a:lnTo>
                    <a:pt x="28123" y="16753"/>
                  </a:lnTo>
                  <a:cubicBezTo>
                    <a:pt x="28099" y="16657"/>
                    <a:pt x="28063" y="16586"/>
                    <a:pt x="28039" y="16491"/>
                  </a:cubicBezTo>
                  <a:lnTo>
                    <a:pt x="28039" y="16479"/>
                  </a:lnTo>
                  <a:cubicBezTo>
                    <a:pt x="28004" y="16407"/>
                    <a:pt x="27980" y="16312"/>
                    <a:pt x="27932" y="16241"/>
                  </a:cubicBezTo>
                  <a:lnTo>
                    <a:pt x="27932" y="16229"/>
                  </a:lnTo>
                  <a:cubicBezTo>
                    <a:pt x="27908" y="16157"/>
                    <a:pt x="27861" y="16062"/>
                    <a:pt x="27813" y="15991"/>
                  </a:cubicBezTo>
                  <a:cubicBezTo>
                    <a:pt x="27813" y="15991"/>
                    <a:pt x="27813" y="15979"/>
                    <a:pt x="27801" y="15979"/>
                  </a:cubicBezTo>
                  <a:cubicBezTo>
                    <a:pt x="27766" y="15919"/>
                    <a:pt x="27730" y="15836"/>
                    <a:pt x="27694" y="15776"/>
                  </a:cubicBezTo>
                  <a:cubicBezTo>
                    <a:pt x="27682" y="15764"/>
                    <a:pt x="27682" y="15752"/>
                    <a:pt x="27670" y="15717"/>
                  </a:cubicBezTo>
                  <a:cubicBezTo>
                    <a:pt x="27635" y="15681"/>
                    <a:pt x="27623" y="15645"/>
                    <a:pt x="27587" y="15598"/>
                  </a:cubicBezTo>
                  <a:lnTo>
                    <a:pt x="27504" y="15467"/>
                  </a:lnTo>
                  <a:cubicBezTo>
                    <a:pt x="27456" y="15395"/>
                    <a:pt x="27408" y="15324"/>
                    <a:pt x="27349" y="15264"/>
                  </a:cubicBezTo>
                  <a:lnTo>
                    <a:pt x="27170" y="15038"/>
                  </a:lnTo>
                  <a:cubicBezTo>
                    <a:pt x="27111" y="14967"/>
                    <a:pt x="27051" y="14907"/>
                    <a:pt x="26992" y="14824"/>
                  </a:cubicBezTo>
                  <a:lnTo>
                    <a:pt x="26980" y="14812"/>
                  </a:lnTo>
                  <a:lnTo>
                    <a:pt x="26801" y="14633"/>
                  </a:lnTo>
                  <a:lnTo>
                    <a:pt x="26789" y="14621"/>
                  </a:lnTo>
                  <a:cubicBezTo>
                    <a:pt x="26730" y="14562"/>
                    <a:pt x="26670" y="14514"/>
                    <a:pt x="26611" y="14467"/>
                  </a:cubicBezTo>
                  <a:lnTo>
                    <a:pt x="26599" y="14455"/>
                  </a:lnTo>
                  <a:cubicBezTo>
                    <a:pt x="26539" y="14407"/>
                    <a:pt x="26480" y="14347"/>
                    <a:pt x="26396" y="14312"/>
                  </a:cubicBezTo>
                  <a:cubicBezTo>
                    <a:pt x="26396" y="14312"/>
                    <a:pt x="26384" y="14312"/>
                    <a:pt x="26384" y="14288"/>
                  </a:cubicBezTo>
                  <a:cubicBezTo>
                    <a:pt x="26313" y="14252"/>
                    <a:pt x="26254" y="14205"/>
                    <a:pt x="26182" y="14157"/>
                  </a:cubicBezTo>
                  <a:lnTo>
                    <a:pt x="2131" y="274"/>
                  </a:lnTo>
                  <a:lnTo>
                    <a:pt x="2036" y="227"/>
                  </a:lnTo>
                  <a:cubicBezTo>
                    <a:pt x="2036" y="227"/>
                    <a:pt x="2024" y="227"/>
                    <a:pt x="2024" y="215"/>
                  </a:cubicBezTo>
                  <a:cubicBezTo>
                    <a:pt x="2012" y="215"/>
                    <a:pt x="1989" y="203"/>
                    <a:pt x="1989" y="203"/>
                  </a:cubicBezTo>
                  <a:cubicBezTo>
                    <a:pt x="1977" y="179"/>
                    <a:pt x="1965" y="179"/>
                    <a:pt x="1953" y="167"/>
                  </a:cubicBezTo>
                  <a:cubicBezTo>
                    <a:pt x="1953" y="167"/>
                    <a:pt x="1929" y="167"/>
                    <a:pt x="1929" y="155"/>
                  </a:cubicBezTo>
                  <a:cubicBezTo>
                    <a:pt x="1917" y="155"/>
                    <a:pt x="1905" y="143"/>
                    <a:pt x="1893" y="143"/>
                  </a:cubicBezTo>
                  <a:cubicBezTo>
                    <a:pt x="1870" y="120"/>
                    <a:pt x="1846" y="120"/>
                    <a:pt x="1834" y="108"/>
                  </a:cubicBezTo>
                  <a:cubicBezTo>
                    <a:pt x="1810" y="108"/>
                    <a:pt x="1798" y="96"/>
                    <a:pt x="1786" y="96"/>
                  </a:cubicBezTo>
                  <a:cubicBezTo>
                    <a:pt x="1774" y="96"/>
                    <a:pt x="1750" y="84"/>
                    <a:pt x="1739" y="84"/>
                  </a:cubicBezTo>
                  <a:cubicBezTo>
                    <a:pt x="1727" y="84"/>
                    <a:pt x="1715" y="60"/>
                    <a:pt x="1691" y="60"/>
                  </a:cubicBezTo>
                  <a:cubicBezTo>
                    <a:pt x="1679" y="60"/>
                    <a:pt x="1667" y="48"/>
                    <a:pt x="1655" y="48"/>
                  </a:cubicBezTo>
                  <a:lnTo>
                    <a:pt x="1631" y="48"/>
                  </a:lnTo>
                  <a:cubicBezTo>
                    <a:pt x="1619" y="48"/>
                    <a:pt x="1608" y="36"/>
                    <a:pt x="1596" y="36"/>
                  </a:cubicBezTo>
                  <a:cubicBezTo>
                    <a:pt x="1572" y="36"/>
                    <a:pt x="1560" y="36"/>
                    <a:pt x="1560" y="24"/>
                  </a:cubicBezTo>
                  <a:lnTo>
                    <a:pt x="1548" y="24"/>
                  </a:lnTo>
                  <a:cubicBezTo>
                    <a:pt x="1536" y="24"/>
                    <a:pt x="1512" y="24"/>
                    <a:pt x="1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65;p30">
              <a:extLst>
                <a:ext uri="{FF2B5EF4-FFF2-40B4-BE49-F238E27FC236}">
                  <a16:creationId xmlns:a16="http://schemas.microsoft.com/office/drawing/2014/main" id="{5D310527-C356-48F6-9F68-3352BA532814}"/>
                </a:ext>
              </a:extLst>
            </p:cNvPr>
            <p:cNvSpPr/>
            <p:nvPr/>
          </p:nvSpPr>
          <p:spPr>
            <a:xfrm>
              <a:off x="4913988" y="1750573"/>
              <a:ext cx="834979" cy="1085992"/>
            </a:xfrm>
            <a:custGeom>
              <a:avLst/>
              <a:gdLst/>
              <a:ahLst/>
              <a:cxnLst/>
              <a:rect l="l" t="t" r="r" b="b"/>
              <a:pathLst>
                <a:path w="28278" h="36779" extrusionOk="0">
                  <a:moveTo>
                    <a:pt x="1132" y="1"/>
                  </a:moveTo>
                  <a:cubicBezTo>
                    <a:pt x="1108" y="1"/>
                    <a:pt x="1072" y="13"/>
                    <a:pt x="1025" y="13"/>
                  </a:cubicBezTo>
                  <a:lnTo>
                    <a:pt x="1013" y="13"/>
                  </a:lnTo>
                  <a:cubicBezTo>
                    <a:pt x="965" y="24"/>
                    <a:pt x="929" y="24"/>
                    <a:pt x="882" y="36"/>
                  </a:cubicBezTo>
                  <a:lnTo>
                    <a:pt x="870" y="36"/>
                  </a:lnTo>
                  <a:cubicBezTo>
                    <a:pt x="846" y="36"/>
                    <a:pt x="822" y="60"/>
                    <a:pt x="810" y="72"/>
                  </a:cubicBezTo>
                  <a:cubicBezTo>
                    <a:pt x="786" y="72"/>
                    <a:pt x="786" y="72"/>
                    <a:pt x="775" y="84"/>
                  </a:cubicBezTo>
                  <a:cubicBezTo>
                    <a:pt x="751" y="96"/>
                    <a:pt x="715" y="120"/>
                    <a:pt x="703" y="132"/>
                  </a:cubicBezTo>
                  <a:lnTo>
                    <a:pt x="1" y="536"/>
                  </a:lnTo>
                  <a:cubicBezTo>
                    <a:pt x="13" y="536"/>
                    <a:pt x="36" y="513"/>
                    <a:pt x="48" y="513"/>
                  </a:cubicBezTo>
                  <a:cubicBezTo>
                    <a:pt x="60" y="513"/>
                    <a:pt x="72" y="501"/>
                    <a:pt x="72" y="501"/>
                  </a:cubicBezTo>
                  <a:cubicBezTo>
                    <a:pt x="96" y="501"/>
                    <a:pt x="96" y="489"/>
                    <a:pt x="108" y="489"/>
                  </a:cubicBezTo>
                  <a:lnTo>
                    <a:pt x="120" y="489"/>
                  </a:lnTo>
                  <a:cubicBezTo>
                    <a:pt x="132" y="489"/>
                    <a:pt x="155" y="477"/>
                    <a:pt x="167" y="477"/>
                  </a:cubicBezTo>
                  <a:lnTo>
                    <a:pt x="215" y="477"/>
                  </a:lnTo>
                  <a:cubicBezTo>
                    <a:pt x="227" y="477"/>
                    <a:pt x="239" y="453"/>
                    <a:pt x="251" y="453"/>
                  </a:cubicBezTo>
                  <a:cubicBezTo>
                    <a:pt x="274" y="453"/>
                    <a:pt x="286" y="453"/>
                    <a:pt x="298" y="441"/>
                  </a:cubicBezTo>
                  <a:cubicBezTo>
                    <a:pt x="310" y="441"/>
                    <a:pt x="334" y="441"/>
                    <a:pt x="346" y="429"/>
                  </a:cubicBezTo>
                  <a:lnTo>
                    <a:pt x="846" y="429"/>
                  </a:lnTo>
                  <a:cubicBezTo>
                    <a:pt x="870" y="429"/>
                    <a:pt x="882" y="429"/>
                    <a:pt x="894" y="441"/>
                  </a:cubicBezTo>
                  <a:lnTo>
                    <a:pt x="905" y="441"/>
                  </a:lnTo>
                  <a:cubicBezTo>
                    <a:pt x="929" y="441"/>
                    <a:pt x="941" y="441"/>
                    <a:pt x="941" y="453"/>
                  </a:cubicBezTo>
                  <a:cubicBezTo>
                    <a:pt x="953" y="453"/>
                    <a:pt x="965" y="453"/>
                    <a:pt x="989" y="477"/>
                  </a:cubicBezTo>
                  <a:lnTo>
                    <a:pt x="1001" y="477"/>
                  </a:lnTo>
                  <a:cubicBezTo>
                    <a:pt x="1013" y="477"/>
                    <a:pt x="1025" y="489"/>
                    <a:pt x="1048" y="489"/>
                  </a:cubicBezTo>
                  <a:cubicBezTo>
                    <a:pt x="1060" y="489"/>
                    <a:pt x="1072" y="501"/>
                    <a:pt x="1084" y="501"/>
                  </a:cubicBezTo>
                  <a:cubicBezTo>
                    <a:pt x="1108" y="501"/>
                    <a:pt x="1120" y="513"/>
                    <a:pt x="1132" y="513"/>
                  </a:cubicBezTo>
                  <a:cubicBezTo>
                    <a:pt x="1144" y="513"/>
                    <a:pt x="1167" y="536"/>
                    <a:pt x="1179" y="536"/>
                  </a:cubicBezTo>
                  <a:cubicBezTo>
                    <a:pt x="1191" y="548"/>
                    <a:pt x="1227" y="548"/>
                    <a:pt x="1239" y="560"/>
                  </a:cubicBezTo>
                  <a:cubicBezTo>
                    <a:pt x="1251" y="560"/>
                    <a:pt x="1263" y="572"/>
                    <a:pt x="1286" y="572"/>
                  </a:cubicBezTo>
                  <a:cubicBezTo>
                    <a:pt x="1286" y="572"/>
                    <a:pt x="1298" y="572"/>
                    <a:pt x="1298" y="596"/>
                  </a:cubicBezTo>
                  <a:cubicBezTo>
                    <a:pt x="1310" y="608"/>
                    <a:pt x="1322" y="608"/>
                    <a:pt x="1346" y="620"/>
                  </a:cubicBezTo>
                  <a:cubicBezTo>
                    <a:pt x="1358" y="620"/>
                    <a:pt x="1370" y="632"/>
                    <a:pt x="1370" y="632"/>
                  </a:cubicBezTo>
                  <a:cubicBezTo>
                    <a:pt x="1370" y="632"/>
                    <a:pt x="1382" y="632"/>
                    <a:pt x="1382" y="655"/>
                  </a:cubicBezTo>
                  <a:lnTo>
                    <a:pt x="1477" y="691"/>
                  </a:lnTo>
                  <a:lnTo>
                    <a:pt x="25528" y="14586"/>
                  </a:lnTo>
                  <a:cubicBezTo>
                    <a:pt x="25599" y="14621"/>
                    <a:pt x="25659" y="14669"/>
                    <a:pt x="25730" y="14717"/>
                  </a:cubicBezTo>
                  <a:cubicBezTo>
                    <a:pt x="25730" y="14717"/>
                    <a:pt x="25754" y="14717"/>
                    <a:pt x="25754" y="14729"/>
                  </a:cubicBezTo>
                  <a:cubicBezTo>
                    <a:pt x="25813" y="14776"/>
                    <a:pt x="25885" y="14824"/>
                    <a:pt x="25944" y="14883"/>
                  </a:cubicBezTo>
                  <a:lnTo>
                    <a:pt x="25956" y="14895"/>
                  </a:lnTo>
                  <a:cubicBezTo>
                    <a:pt x="26016" y="14943"/>
                    <a:pt x="26075" y="15002"/>
                    <a:pt x="26135" y="15038"/>
                  </a:cubicBezTo>
                  <a:lnTo>
                    <a:pt x="26147" y="15062"/>
                  </a:lnTo>
                  <a:lnTo>
                    <a:pt x="26325" y="15241"/>
                  </a:lnTo>
                  <a:lnTo>
                    <a:pt x="26349" y="15253"/>
                  </a:lnTo>
                  <a:cubicBezTo>
                    <a:pt x="26409" y="15312"/>
                    <a:pt x="26468" y="15383"/>
                    <a:pt x="26528" y="15455"/>
                  </a:cubicBezTo>
                  <a:lnTo>
                    <a:pt x="26706" y="15681"/>
                  </a:lnTo>
                  <a:cubicBezTo>
                    <a:pt x="26742" y="15753"/>
                    <a:pt x="26802" y="15812"/>
                    <a:pt x="26849" y="15895"/>
                  </a:cubicBezTo>
                  <a:lnTo>
                    <a:pt x="26944" y="16026"/>
                  </a:lnTo>
                  <a:cubicBezTo>
                    <a:pt x="26968" y="16074"/>
                    <a:pt x="26980" y="16098"/>
                    <a:pt x="27016" y="16145"/>
                  </a:cubicBezTo>
                  <a:cubicBezTo>
                    <a:pt x="27028" y="16157"/>
                    <a:pt x="27028" y="16169"/>
                    <a:pt x="27040" y="16205"/>
                  </a:cubicBezTo>
                  <a:cubicBezTo>
                    <a:pt x="27075" y="16265"/>
                    <a:pt x="27123" y="16336"/>
                    <a:pt x="27147" y="16395"/>
                  </a:cubicBezTo>
                  <a:cubicBezTo>
                    <a:pt x="27147" y="16395"/>
                    <a:pt x="27147" y="16407"/>
                    <a:pt x="27159" y="16407"/>
                  </a:cubicBezTo>
                  <a:cubicBezTo>
                    <a:pt x="27206" y="16491"/>
                    <a:pt x="27242" y="16574"/>
                    <a:pt x="27278" y="16646"/>
                  </a:cubicBezTo>
                  <a:lnTo>
                    <a:pt x="27278" y="16669"/>
                  </a:lnTo>
                  <a:cubicBezTo>
                    <a:pt x="27314" y="16741"/>
                    <a:pt x="27361" y="16824"/>
                    <a:pt x="27385" y="16907"/>
                  </a:cubicBezTo>
                  <a:lnTo>
                    <a:pt x="27385" y="16919"/>
                  </a:lnTo>
                  <a:cubicBezTo>
                    <a:pt x="27421" y="17003"/>
                    <a:pt x="27445" y="17086"/>
                    <a:pt x="27480" y="17169"/>
                  </a:cubicBezTo>
                  <a:lnTo>
                    <a:pt x="27480" y="17181"/>
                  </a:lnTo>
                  <a:cubicBezTo>
                    <a:pt x="27504" y="17265"/>
                    <a:pt x="27516" y="17348"/>
                    <a:pt x="27540" y="17419"/>
                  </a:cubicBezTo>
                  <a:lnTo>
                    <a:pt x="27540" y="17455"/>
                  </a:lnTo>
                  <a:cubicBezTo>
                    <a:pt x="27552" y="17538"/>
                    <a:pt x="27564" y="17622"/>
                    <a:pt x="27575" y="17705"/>
                  </a:cubicBezTo>
                  <a:cubicBezTo>
                    <a:pt x="27599" y="17800"/>
                    <a:pt x="27611" y="17872"/>
                    <a:pt x="27611" y="17955"/>
                  </a:cubicBezTo>
                  <a:lnTo>
                    <a:pt x="27611" y="17979"/>
                  </a:lnTo>
                  <a:lnTo>
                    <a:pt x="27611" y="18098"/>
                  </a:lnTo>
                  <a:lnTo>
                    <a:pt x="27611" y="18110"/>
                  </a:lnTo>
                  <a:lnTo>
                    <a:pt x="27611" y="18229"/>
                  </a:lnTo>
                  <a:lnTo>
                    <a:pt x="27564" y="35422"/>
                  </a:lnTo>
                  <a:lnTo>
                    <a:pt x="27564" y="35541"/>
                  </a:lnTo>
                  <a:lnTo>
                    <a:pt x="27564" y="35565"/>
                  </a:lnTo>
                  <a:lnTo>
                    <a:pt x="27564" y="35576"/>
                  </a:lnTo>
                  <a:lnTo>
                    <a:pt x="27564" y="35660"/>
                  </a:lnTo>
                  <a:lnTo>
                    <a:pt x="27564" y="35684"/>
                  </a:lnTo>
                  <a:lnTo>
                    <a:pt x="27564" y="35695"/>
                  </a:lnTo>
                  <a:cubicBezTo>
                    <a:pt x="27564" y="35731"/>
                    <a:pt x="27564" y="35743"/>
                    <a:pt x="27552" y="35779"/>
                  </a:cubicBezTo>
                  <a:lnTo>
                    <a:pt x="27552" y="35803"/>
                  </a:lnTo>
                  <a:lnTo>
                    <a:pt x="27552" y="35838"/>
                  </a:lnTo>
                  <a:cubicBezTo>
                    <a:pt x="27552" y="35850"/>
                    <a:pt x="27552" y="35874"/>
                    <a:pt x="27540" y="35898"/>
                  </a:cubicBezTo>
                  <a:lnTo>
                    <a:pt x="27540" y="35922"/>
                  </a:lnTo>
                  <a:lnTo>
                    <a:pt x="27540" y="35934"/>
                  </a:lnTo>
                  <a:cubicBezTo>
                    <a:pt x="27540" y="35957"/>
                    <a:pt x="27516" y="35981"/>
                    <a:pt x="27516" y="35993"/>
                  </a:cubicBezTo>
                  <a:cubicBezTo>
                    <a:pt x="27516" y="36017"/>
                    <a:pt x="27516" y="36017"/>
                    <a:pt x="27504" y="36029"/>
                  </a:cubicBezTo>
                  <a:lnTo>
                    <a:pt x="27504" y="36041"/>
                  </a:lnTo>
                  <a:cubicBezTo>
                    <a:pt x="27504" y="36053"/>
                    <a:pt x="27492" y="36076"/>
                    <a:pt x="27492" y="36100"/>
                  </a:cubicBezTo>
                  <a:cubicBezTo>
                    <a:pt x="27492" y="36112"/>
                    <a:pt x="27480" y="36136"/>
                    <a:pt x="27480" y="36148"/>
                  </a:cubicBezTo>
                  <a:cubicBezTo>
                    <a:pt x="27480" y="36160"/>
                    <a:pt x="27456" y="36172"/>
                    <a:pt x="27456" y="36196"/>
                  </a:cubicBezTo>
                  <a:cubicBezTo>
                    <a:pt x="27456" y="36207"/>
                    <a:pt x="27445" y="36219"/>
                    <a:pt x="27445" y="36231"/>
                  </a:cubicBezTo>
                  <a:cubicBezTo>
                    <a:pt x="27445" y="36255"/>
                    <a:pt x="27433" y="36267"/>
                    <a:pt x="27433" y="36279"/>
                  </a:cubicBezTo>
                  <a:lnTo>
                    <a:pt x="27433" y="36291"/>
                  </a:lnTo>
                  <a:cubicBezTo>
                    <a:pt x="27433" y="36315"/>
                    <a:pt x="27421" y="36315"/>
                    <a:pt x="27421" y="36327"/>
                  </a:cubicBezTo>
                  <a:cubicBezTo>
                    <a:pt x="27421" y="36338"/>
                    <a:pt x="27397" y="36350"/>
                    <a:pt x="27385" y="36374"/>
                  </a:cubicBezTo>
                  <a:cubicBezTo>
                    <a:pt x="27385" y="36386"/>
                    <a:pt x="27373" y="36398"/>
                    <a:pt x="27373" y="36398"/>
                  </a:cubicBezTo>
                  <a:cubicBezTo>
                    <a:pt x="27361" y="36410"/>
                    <a:pt x="27361" y="36434"/>
                    <a:pt x="27337" y="36446"/>
                  </a:cubicBezTo>
                  <a:cubicBezTo>
                    <a:pt x="27325" y="36457"/>
                    <a:pt x="27325" y="36469"/>
                    <a:pt x="27314" y="36469"/>
                  </a:cubicBezTo>
                  <a:cubicBezTo>
                    <a:pt x="27302" y="36493"/>
                    <a:pt x="27302" y="36505"/>
                    <a:pt x="27278" y="36505"/>
                  </a:cubicBezTo>
                  <a:lnTo>
                    <a:pt x="27266" y="36517"/>
                  </a:lnTo>
                  <a:lnTo>
                    <a:pt x="27254" y="36529"/>
                  </a:lnTo>
                  <a:cubicBezTo>
                    <a:pt x="27242" y="36553"/>
                    <a:pt x="27242" y="36565"/>
                    <a:pt x="27218" y="36565"/>
                  </a:cubicBezTo>
                  <a:lnTo>
                    <a:pt x="27194" y="36588"/>
                  </a:lnTo>
                  <a:lnTo>
                    <a:pt x="27159" y="36624"/>
                  </a:lnTo>
                  <a:lnTo>
                    <a:pt x="27135" y="36660"/>
                  </a:lnTo>
                  <a:lnTo>
                    <a:pt x="27099" y="36684"/>
                  </a:lnTo>
                  <a:lnTo>
                    <a:pt x="27087" y="36696"/>
                  </a:lnTo>
                  <a:cubicBezTo>
                    <a:pt x="27087" y="36696"/>
                    <a:pt x="27075" y="36696"/>
                    <a:pt x="27075" y="36719"/>
                  </a:cubicBezTo>
                  <a:cubicBezTo>
                    <a:pt x="27064" y="36731"/>
                    <a:pt x="27040" y="36731"/>
                    <a:pt x="27040" y="36743"/>
                  </a:cubicBezTo>
                  <a:cubicBezTo>
                    <a:pt x="27038" y="36744"/>
                    <a:pt x="27037" y="36746"/>
                    <a:pt x="27036" y="36747"/>
                  </a:cubicBezTo>
                  <a:lnTo>
                    <a:pt x="27036" y="36747"/>
                  </a:lnTo>
                  <a:lnTo>
                    <a:pt x="27683" y="36374"/>
                  </a:lnTo>
                  <a:cubicBezTo>
                    <a:pt x="27718" y="36362"/>
                    <a:pt x="27742" y="36327"/>
                    <a:pt x="27778" y="36315"/>
                  </a:cubicBezTo>
                  <a:lnTo>
                    <a:pt x="27790" y="36303"/>
                  </a:lnTo>
                  <a:cubicBezTo>
                    <a:pt x="27814" y="36267"/>
                    <a:pt x="27849" y="36255"/>
                    <a:pt x="27873" y="36219"/>
                  </a:cubicBezTo>
                  <a:lnTo>
                    <a:pt x="27956" y="36148"/>
                  </a:lnTo>
                  <a:lnTo>
                    <a:pt x="27968" y="36136"/>
                  </a:lnTo>
                  <a:cubicBezTo>
                    <a:pt x="27992" y="36100"/>
                    <a:pt x="28016" y="36076"/>
                    <a:pt x="28040" y="36041"/>
                  </a:cubicBezTo>
                  <a:cubicBezTo>
                    <a:pt x="28076" y="36005"/>
                    <a:pt x="28087" y="35957"/>
                    <a:pt x="28111" y="35910"/>
                  </a:cubicBezTo>
                  <a:cubicBezTo>
                    <a:pt x="28135" y="35886"/>
                    <a:pt x="28147" y="35838"/>
                    <a:pt x="28159" y="35803"/>
                  </a:cubicBezTo>
                  <a:lnTo>
                    <a:pt x="28159" y="35791"/>
                  </a:lnTo>
                  <a:cubicBezTo>
                    <a:pt x="28159" y="35779"/>
                    <a:pt x="28159" y="35779"/>
                    <a:pt x="28171" y="35767"/>
                  </a:cubicBezTo>
                  <a:cubicBezTo>
                    <a:pt x="28195" y="35743"/>
                    <a:pt x="28195" y="35719"/>
                    <a:pt x="28195" y="35707"/>
                  </a:cubicBezTo>
                  <a:lnTo>
                    <a:pt x="28195" y="35684"/>
                  </a:lnTo>
                  <a:cubicBezTo>
                    <a:pt x="28195" y="35672"/>
                    <a:pt x="28195" y="35672"/>
                    <a:pt x="28207" y="35660"/>
                  </a:cubicBezTo>
                  <a:cubicBezTo>
                    <a:pt x="28207" y="35636"/>
                    <a:pt x="28218" y="35612"/>
                    <a:pt x="28218" y="35600"/>
                  </a:cubicBezTo>
                  <a:lnTo>
                    <a:pt x="28218" y="35565"/>
                  </a:lnTo>
                  <a:lnTo>
                    <a:pt x="28218" y="35541"/>
                  </a:lnTo>
                  <a:cubicBezTo>
                    <a:pt x="28218" y="35517"/>
                    <a:pt x="28218" y="35505"/>
                    <a:pt x="28230" y="35493"/>
                  </a:cubicBezTo>
                  <a:lnTo>
                    <a:pt x="28230" y="35457"/>
                  </a:lnTo>
                  <a:lnTo>
                    <a:pt x="28230" y="35434"/>
                  </a:lnTo>
                  <a:lnTo>
                    <a:pt x="28230" y="35386"/>
                  </a:lnTo>
                  <a:lnTo>
                    <a:pt x="28230" y="35362"/>
                  </a:lnTo>
                  <a:lnTo>
                    <a:pt x="28230" y="35314"/>
                  </a:lnTo>
                  <a:lnTo>
                    <a:pt x="28230" y="35267"/>
                  </a:lnTo>
                  <a:lnTo>
                    <a:pt x="28230" y="35255"/>
                  </a:lnTo>
                  <a:lnTo>
                    <a:pt x="28230" y="35195"/>
                  </a:lnTo>
                  <a:lnTo>
                    <a:pt x="28230" y="35160"/>
                  </a:lnTo>
                  <a:lnTo>
                    <a:pt x="28230" y="35148"/>
                  </a:lnTo>
                  <a:lnTo>
                    <a:pt x="28230" y="35041"/>
                  </a:lnTo>
                  <a:lnTo>
                    <a:pt x="28278" y="17860"/>
                  </a:lnTo>
                  <a:cubicBezTo>
                    <a:pt x="28278" y="17646"/>
                    <a:pt x="28266" y="17622"/>
                    <a:pt x="28266" y="17586"/>
                  </a:cubicBezTo>
                  <a:lnTo>
                    <a:pt x="28266" y="17479"/>
                  </a:lnTo>
                  <a:lnTo>
                    <a:pt x="28266" y="17443"/>
                  </a:lnTo>
                  <a:lnTo>
                    <a:pt x="28266" y="17419"/>
                  </a:lnTo>
                  <a:lnTo>
                    <a:pt x="28266" y="17396"/>
                  </a:lnTo>
                  <a:cubicBezTo>
                    <a:pt x="28266" y="17360"/>
                    <a:pt x="28254" y="17324"/>
                    <a:pt x="28254" y="17288"/>
                  </a:cubicBezTo>
                  <a:cubicBezTo>
                    <a:pt x="28254" y="17265"/>
                    <a:pt x="28254" y="17217"/>
                    <a:pt x="28230" y="17181"/>
                  </a:cubicBezTo>
                  <a:cubicBezTo>
                    <a:pt x="28230" y="17157"/>
                    <a:pt x="28218" y="17122"/>
                    <a:pt x="28218" y="17086"/>
                  </a:cubicBezTo>
                  <a:cubicBezTo>
                    <a:pt x="28218" y="17050"/>
                    <a:pt x="28207" y="17003"/>
                    <a:pt x="28207" y="16979"/>
                  </a:cubicBezTo>
                  <a:cubicBezTo>
                    <a:pt x="28207" y="16967"/>
                    <a:pt x="28207" y="16943"/>
                    <a:pt x="28195" y="16931"/>
                  </a:cubicBezTo>
                  <a:lnTo>
                    <a:pt x="28195" y="16907"/>
                  </a:lnTo>
                  <a:cubicBezTo>
                    <a:pt x="28195" y="16884"/>
                    <a:pt x="28171" y="16872"/>
                    <a:pt x="28171" y="16860"/>
                  </a:cubicBezTo>
                  <a:cubicBezTo>
                    <a:pt x="28159" y="16824"/>
                    <a:pt x="28159" y="16788"/>
                    <a:pt x="28147" y="16753"/>
                  </a:cubicBezTo>
                  <a:cubicBezTo>
                    <a:pt x="28135" y="16729"/>
                    <a:pt x="28135" y="16693"/>
                    <a:pt x="28135" y="16681"/>
                  </a:cubicBezTo>
                  <a:lnTo>
                    <a:pt x="28135" y="16669"/>
                  </a:lnTo>
                  <a:lnTo>
                    <a:pt x="28135" y="16646"/>
                  </a:lnTo>
                  <a:cubicBezTo>
                    <a:pt x="28111" y="16622"/>
                    <a:pt x="28099" y="16574"/>
                    <a:pt x="28099" y="16550"/>
                  </a:cubicBezTo>
                  <a:cubicBezTo>
                    <a:pt x="28087" y="16515"/>
                    <a:pt x="28076" y="16467"/>
                    <a:pt x="28076" y="16443"/>
                  </a:cubicBezTo>
                  <a:lnTo>
                    <a:pt x="28076" y="16431"/>
                  </a:lnTo>
                  <a:lnTo>
                    <a:pt x="28076" y="16407"/>
                  </a:lnTo>
                  <a:cubicBezTo>
                    <a:pt x="28052" y="16384"/>
                    <a:pt x="28052" y="16372"/>
                    <a:pt x="28040" y="16348"/>
                  </a:cubicBezTo>
                  <a:cubicBezTo>
                    <a:pt x="28028" y="16324"/>
                    <a:pt x="28016" y="16276"/>
                    <a:pt x="27992" y="16253"/>
                  </a:cubicBezTo>
                  <a:cubicBezTo>
                    <a:pt x="27980" y="16217"/>
                    <a:pt x="27980" y="16205"/>
                    <a:pt x="27968" y="16169"/>
                  </a:cubicBezTo>
                  <a:lnTo>
                    <a:pt x="27968" y="16157"/>
                  </a:lnTo>
                  <a:lnTo>
                    <a:pt x="27968" y="16145"/>
                  </a:lnTo>
                  <a:cubicBezTo>
                    <a:pt x="27956" y="16110"/>
                    <a:pt x="27933" y="16074"/>
                    <a:pt x="27921" y="16038"/>
                  </a:cubicBezTo>
                  <a:cubicBezTo>
                    <a:pt x="27909" y="16014"/>
                    <a:pt x="27897" y="15967"/>
                    <a:pt x="27861" y="15931"/>
                  </a:cubicBezTo>
                  <a:cubicBezTo>
                    <a:pt x="27861" y="15931"/>
                    <a:pt x="27861" y="15919"/>
                    <a:pt x="27849" y="15919"/>
                  </a:cubicBezTo>
                  <a:cubicBezTo>
                    <a:pt x="27849" y="15919"/>
                    <a:pt x="27849" y="15907"/>
                    <a:pt x="27837" y="15907"/>
                  </a:cubicBezTo>
                  <a:lnTo>
                    <a:pt x="27790" y="15812"/>
                  </a:lnTo>
                  <a:cubicBezTo>
                    <a:pt x="27778" y="15788"/>
                    <a:pt x="27742" y="15741"/>
                    <a:pt x="27730" y="15717"/>
                  </a:cubicBezTo>
                  <a:cubicBezTo>
                    <a:pt x="27718" y="15693"/>
                    <a:pt x="27718" y="15669"/>
                    <a:pt x="27695" y="15657"/>
                  </a:cubicBezTo>
                  <a:lnTo>
                    <a:pt x="27683" y="15633"/>
                  </a:lnTo>
                  <a:cubicBezTo>
                    <a:pt x="27671" y="15610"/>
                    <a:pt x="27635" y="15574"/>
                    <a:pt x="27623" y="15550"/>
                  </a:cubicBezTo>
                  <a:lnTo>
                    <a:pt x="27540" y="15419"/>
                  </a:lnTo>
                  <a:lnTo>
                    <a:pt x="27516" y="15395"/>
                  </a:lnTo>
                  <a:cubicBezTo>
                    <a:pt x="27480" y="15336"/>
                    <a:pt x="27433" y="15264"/>
                    <a:pt x="27385" y="15205"/>
                  </a:cubicBezTo>
                  <a:cubicBezTo>
                    <a:pt x="27361" y="15157"/>
                    <a:pt x="27325" y="15133"/>
                    <a:pt x="27302" y="15086"/>
                  </a:cubicBezTo>
                  <a:cubicBezTo>
                    <a:pt x="27266" y="15062"/>
                    <a:pt x="27254" y="15026"/>
                    <a:pt x="27218" y="14979"/>
                  </a:cubicBezTo>
                  <a:lnTo>
                    <a:pt x="27135" y="14895"/>
                  </a:lnTo>
                  <a:cubicBezTo>
                    <a:pt x="27099" y="14860"/>
                    <a:pt x="27075" y="14836"/>
                    <a:pt x="27064" y="14800"/>
                  </a:cubicBezTo>
                  <a:lnTo>
                    <a:pt x="27040" y="14788"/>
                  </a:lnTo>
                  <a:lnTo>
                    <a:pt x="27028" y="14776"/>
                  </a:lnTo>
                  <a:lnTo>
                    <a:pt x="26968" y="14717"/>
                  </a:lnTo>
                  <a:lnTo>
                    <a:pt x="26885" y="14621"/>
                  </a:lnTo>
                  <a:lnTo>
                    <a:pt x="26849" y="14598"/>
                  </a:lnTo>
                  <a:lnTo>
                    <a:pt x="26837" y="14586"/>
                  </a:lnTo>
                  <a:lnTo>
                    <a:pt x="26790" y="14538"/>
                  </a:lnTo>
                  <a:cubicBezTo>
                    <a:pt x="26766" y="14502"/>
                    <a:pt x="26730" y="14479"/>
                    <a:pt x="26706" y="14467"/>
                  </a:cubicBezTo>
                  <a:cubicBezTo>
                    <a:pt x="26683" y="14443"/>
                    <a:pt x="26671" y="14431"/>
                    <a:pt x="26659" y="14431"/>
                  </a:cubicBezTo>
                  <a:lnTo>
                    <a:pt x="26647" y="14419"/>
                  </a:lnTo>
                  <a:lnTo>
                    <a:pt x="26611" y="14383"/>
                  </a:lnTo>
                  <a:cubicBezTo>
                    <a:pt x="26587" y="14360"/>
                    <a:pt x="26552" y="14348"/>
                    <a:pt x="26528" y="14312"/>
                  </a:cubicBezTo>
                  <a:cubicBezTo>
                    <a:pt x="26504" y="14300"/>
                    <a:pt x="26480" y="14288"/>
                    <a:pt x="26468" y="14264"/>
                  </a:cubicBezTo>
                  <a:cubicBezTo>
                    <a:pt x="26468" y="14264"/>
                    <a:pt x="26444" y="14264"/>
                    <a:pt x="26444" y="14252"/>
                  </a:cubicBezTo>
                  <a:cubicBezTo>
                    <a:pt x="26444" y="14252"/>
                    <a:pt x="26432" y="14252"/>
                    <a:pt x="26432" y="14240"/>
                  </a:cubicBezTo>
                  <a:cubicBezTo>
                    <a:pt x="26409" y="14229"/>
                    <a:pt x="26373" y="14193"/>
                    <a:pt x="26349" y="14181"/>
                  </a:cubicBezTo>
                  <a:cubicBezTo>
                    <a:pt x="26313" y="14169"/>
                    <a:pt x="26290" y="14133"/>
                    <a:pt x="26254" y="14121"/>
                  </a:cubicBezTo>
                  <a:lnTo>
                    <a:pt x="26242" y="14110"/>
                  </a:lnTo>
                  <a:lnTo>
                    <a:pt x="2191" y="215"/>
                  </a:lnTo>
                  <a:cubicBezTo>
                    <a:pt x="2156" y="203"/>
                    <a:pt x="2144" y="191"/>
                    <a:pt x="2120" y="191"/>
                  </a:cubicBezTo>
                  <a:cubicBezTo>
                    <a:pt x="2096" y="191"/>
                    <a:pt x="2096" y="179"/>
                    <a:pt x="2084" y="179"/>
                  </a:cubicBezTo>
                  <a:cubicBezTo>
                    <a:pt x="2072" y="179"/>
                    <a:pt x="2060" y="155"/>
                    <a:pt x="2060" y="155"/>
                  </a:cubicBezTo>
                  <a:cubicBezTo>
                    <a:pt x="2037" y="155"/>
                    <a:pt x="2037" y="144"/>
                    <a:pt x="2025" y="144"/>
                  </a:cubicBezTo>
                  <a:cubicBezTo>
                    <a:pt x="2013" y="144"/>
                    <a:pt x="2001" y="132"/>
                    <a:pt x="1977" y="132"/>
                  </a:cubicBezTo>
                  <a:cubicBezTo>
                    <a:pt x="1965" y="132"/>
                    <a:pt x="1965" y="120"/>
                    <a:pt x="1953" y="120"/>
                  </a:cubicBezTo>
                  <a:lnTo>
                    <a:pt x="1941" y="120"/>
                  </a:lnTo>
                  <a:cubicBezTo>
                    <a:pt x="1906" y="96"/>
                    <a:pt x="1882" y="84"/>
                    <a:pt x="1846" y="84"/>
                  </a:cubicBezTo>
                  <a:cubicBezTo>
                    <a:pt x="1822" y="72"/>
                    <a:pt x="1787" y="72"/>
                    <a:pt x="1763" y="60"/>
                  </a:cubicBezTo>
                  <a:lnTo>
                    <a:pt x="1739" y="60"/>
                  </a:lnTo>
                  <a:cubicBezTo>
                    <a:pt x="1727" y="60"/>
                    <a:pt x="1727" y="60"/>
                    <a:pt x="1715" y="36"/>
                  </a:cubicBezTo>
                  <a:cubicBezTo>
                    <a:pt x="1703" y="36"/>
                    <a:pt x="1679" y="24"/>
                    <a:pt x="1667" y="24"/>
                  </a:cubicBezTo>
                  <a:lnTo>
                    <a:pt x="1656" y="24"/>
                  </a:lnTo>
                  <a:cubicBezTo>
                    <a:pt x="1644" y="24"/>
                    <a:pt x="1620" y="24"/>
                    <a:pt x="1620" y="13"/>
                  </a:cubicBezTo>
                  <a:lnTo>
                    <a:pt x="1560" y="13"/>
                  </a:lnTo>
                  <a:cubicBezTo>
                    <a:pt x="1548" y="13"/>
                    <a:pt x="1537" y="13"/>
                    <a:pt x="1537" y="1"/>
                  </a:cubicBezTo>
                  <a:close/>
                  <a:moveTo>
                    <a:pt x="27036" y="36747"/>
                  </a:moveTo>
                  <a:lnTo>
                    <a:pt x="27022" y="36755"/>
                  </a:lnTo>
                  <a:lnTo>
                    <a:pt x="27022" y="36755"/>
                  </a:lnTo>
                  <a:cubicBezTo>
                    <a:pt x="27027" y="36755"/>
                    <a:pt x="27030" y="36753"/>
                    <a:pt x="27036" y="36747"/>
                  </a:cubicBezTo>
                  <a:close/>
                  <a:moveTo>
                    <a:pt x="27022" y="36755"/>
                  </a:moveTo>
                  <a:cubicBezTo>
                    <a:pt x="27020" y="36755"/>
                    <a:pt x="27018" y="36755"/>
                    <a:pt x="27016" y="36755"/>
                  </a:cubicBezTo>
                  <a:cubicBezTo>
                    <a:pt x="27010" y="36755"/>
                    <a:pt x="27008" y="36760"/>
                    <a:pt x="27004" y="36765"/>
                  </a:cubicBezTo>
                  <a:lnTo>
                    <a:pt x="27004" y="36765"/>
                  </a:lnTo>
                  <a:lnTo>
                    <a:pt x="27022" y="36755"/>
                  </a:lnTo>
                  <a:close/>
                  <a:moveTo>
                    <a:pt x="27004" y="36765"/>
                  </a:moveTo>
                  <a:lnTo>
                    <a:pt x="26980" y="36779"/>
                  </a:lnTo>
                  <a:cubicBezTo>
                    <a:pt x="26993" y="36779"/>
                    <a:pt x="26999" y="36772"/>
                    <a:pt x="27004" y="367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66;p30">
              <a:extLst>
                <a:ext uri="{FF2B5EF4-FFF2-40B4-BE49-F238E27FC236}">
                  <a16:creationId xmlns:a16="http://schemas.microsoft.com/office/drawing/2014/main" id="{CA5B117E-12B3-4AED-90FC-C1449AC1231E}"/>
                </a:ext>
              </a:extLst>
            </p:cNvPr>
            <p:cNvSpPr/>
            <p:nvPr/>
          </p:nvSpPr>
          <p:spPr>
            <a:xfrm>
              <a:off x="4928043" y="1805405"/>
              <a:ext cx="765028" cy="923945"/>
            </a:xfrm>
            <a:custGeom>
              <a:avLst/>
              <a:gdLst/>
              <a:ahLst/>
              <a:cxnLst/>
              <a:rect l="l" t="t" r="r" b="b"/>
              <a:pathLst>
                <a:path w="25909" h="31291" extrusionOk="0">
                  <a:moveTo>
                    <a:pt x="37" y="1"/>
                  </a:moveTo>
                  <a:lnTo>
                    <a:pt x="1" y="16253"/>
                  </a:lnTo>
                  <a:lnTo>
                    <a:pt x="25861" y="31291"/>
                  </a:lnTo>
                  <a:lnTo>
                    <a:pt x="25909" y="150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67;p30">
              <a:extLst>
                <a:ext uri="{FF2B5EF4-FFF2-40B4-BE49-F238E27FC236}">
                  <a16:creationId xmlns:a16="http://schemas.microsoft.com/office/drawing/2014/main" id="{A0536A4A-2203-497A-B894-2A0D7136DDE8}"/>
                </a:ext>
              </a:extLst>
            </p:cNvPr>
            <p:cNvSpPr/>
            <p:nvPr/>
          </p:nvSpPr>
          <p:spPr>
            <a:xfrm>
              <a:off x="4986065" y="1310849"/>
              <a:ext cx="305698" cy="474891"/>
            </a:xfrm>
            <a:custGeom>
              <a:avLst/>
              <a:gdLst/>
              <a:ahLst/>
              <a:cxnLst/>
              <a:rect l="l" t="t" r="r" b="b"/>
              <a:pathLst>
                <a:path w="10353" h="16083" extrusionOk="0">
                  <a:moveTo>
                    <a:pt x="1774" y="5784"/>
                  </a:moveTo>
                  <a:cubicBezTo>
                    <a:pt x="2013" y="5880"/>
                    <a:pt x="2274" y="5987"/>
                    <a:pt x="2584" y="6094"/>
                  </a:cubicBezTo>
                  <a:lnTo>
                    <a:pt x="2608" y="6094"/>
                  </a:lnTo>
                  <a:cubicBezTo>
                    <a:pt x="3192" y="6281"/>
                    <a:pt x="3709" y="6348"/>
                    <a:pt x="4148" y="6348"/>
                  </a:cubicBezTo>
                  <a:cubicBezTo>
                    <a:pt x="4577" y="6348"/>
                    <a:pt x="4933" y="6283"/>
                    <a:pt x="5203" y="6201"/>
                  </a:cubicBezTo>
                  <a:cubicBezTo>
                    <a:pt x="5608" y="6082"/>
                    <a:pt x="5834" y="5927"/>
                    <a:pt x="5834" y="5927"/>
                  </a:cubicBezTo>
                  <a:cubicBezTo>
                    <a:pt x="5834" y="5927"/>
                    <a:pt x="6204" y="7535"/>
                    <a:pt x="7811" y="9118"/>
                  </a:cubicBezTo>
                  <a:cubicBezTo>
                    <a:pt x="8109" y="9368"/>
                    <a:pt x="8382" y="9571"/>
                    <a:pt x="8632" y="9737"/>
                  </a:cubicBezTo>
                  <a:lnTo>
                    <a:pt x="8632" y="9963"/>
                  </a:lnTo>
                  <a:lnTo>
                    <a:pt x="8835" y="10083"/>
                  </a:lnTo>
                  <a:lnTo>
                    <a:pt x="8823" y="10975"/>
                  </a:lnTo>
                  <a:cubicBezTo>
                    <a:pt x="8823" y="11285"/>
                    <a:pt x="8692" y="11499"/>
                    <a:pt x="8490" y="11559"/>
                  </a:cubicBezTo>
                  <a:cubicBezTo>
                    <a:pt x="8406" y="11976"/>
                    <a:pt x="8311" y="12404"/>
                    <a:pt x="8144" y="12797"/>
                  </a:cubicBezTo>
                  <a:cubicBezTo>
                    <a:pt x="7821" y="13529"/>
                    <a:pt x="7302" y="14116"/>
                    <a:pt x="6441" y="14116"/>
                  </a:cubicBezTo>
                  <a:cubicBezTo>
                    <a:pt x="6098" y="14116"/>
                    <a:pt x="5700" y="14023"/>
                    <a:pt x="5239" y="13809"/>
                  </a:cubicBezTo>
                  <a:cubicBezTo>
                    <a:pt x="5227" y="13785"/>
                    <a:pt x="5192" y="13785"/>
                    <a:pt x="5180" y="13773"/>
                  </a:cubicBezTo>
                  <a:cubicBezTo>
                    <a:pt x="5168" y="13773"/>
                    <a:pt x="5168" y="13762"/>
                    <a:pt x="5156" y="13762"/>
                  </a:cubicBezTo>
                  <a:lnTo>
                    <a:pt x="5120" y="13762"/>
                  </a:lnTo>
                  <a:cubicBezTo>
                    <a:pt x="3513" y="12642"/>
                    <a:pt x="2667" y="10928"/>
                    <a:pt x="2239" y="9392"/>
                  </a:cubicBezTo>
                  <a:cubicBezTo>
                    <a:pt x="2215" y="9368"/>
                    <a:pt x="2215" y="9321"/>
                    <a:pt x="2203" y="9273"/>
                  </a:cubicBezTo>
                  <a:cubicBezTo>
                    <a:pt x="2060" y="8737"/>
                    <a:pt x="1965" y="8225"/>
                    <a:pt x="1893" y="7761"/>
                  </a:cubicBezTo>
                  <a:cubicBezTo>
                    <a:pt x="1679" y="7463"/>
                    <a:pt x="1560" y="7118"/>
                    <a:pt x="1560" y="6796"/>
                  </a:cubicBezTo>
                  <a:lnTo>
                    <a:pt x="1560" y="5880"/>
                  </a:lnTo>
                  <a:lnTo>
                    <a:pt x="1774" y="5999"/>
                  </a:lnTo>
                  <a:lnTo>
                    <a:pt x="1774" y="5784"/>
                  </a:lnTo>
                  <a:close/>
                  <a:moveTo>
                    <a:pt x="3369" y="1"/>
                  </a:moveTo>
                  <a:cubicBezTo>
                    <a:pt x="2884" y="1"/>
                    <a:pt x="2439" y="144"/>
                    <a:pt x="2072" y="450"/>
                  </a:cubicBezTo>
                  <a:cubicBezTo>
                    <a:pt x="965" y="1343"/>
                    <a:pt x="0" y="4153"/>
                    <a:pt x="0" y="6022"/>
                  </a:cubicBezTo>
                  <a:lnTo>
                    <a:pt x="0" y="6046"/>
                  </a:lnTo>
                  <a:cubicBezTo>
                    <a:pt x="0" y="6582"/>
                    <a:pt x="36" y="7106"/>
                    <a:pt x="108" y="7606"/>
                  </a:cubicBezTo>
                  <a:cubicBezTo>
                    <a:pt x="119" y="7749"/>
                    <a:pt x="131" y="7868"/>
                    <a:pt x="167" y="7987"/>
                  </a:cubicBezTo>
                  <a:cubicBezTo>
                    <a:pt x="179" y="8106"/>
                    <a:pt x="215" y="8237"/>
                    <a:pt x="239" y="8356"/>
                  </a:cubicBezTo>
                  <a:cubicBezTo>
                    <a:pt x="274" y="8475"/>
                    <a:pt x="286" y="8594"/>
                    <a:pt x="310" y="8713"/>
                  </a:cubicBezTo>
                  <a:cubicBezTo>
                    <a:pt x="334" y="8785"/>
                    <a:pt x="346" y="8856"/>
                    <a:pt x="369" y="8940"/>
                  </a:cubicBezTo>
                  <a:lnTo>
                    <a:pt x="369" y="8951"/>
                  </a:lnTo>
                  <a:cubicBezTo>
                    <a:pt x="369" y="8975"/>
                    <a:pt x="393" y="8999"/>
                    <a:pt x="393" y="9023"/>
                  </a:cubicBezTo>
                  <a:cubicBezTo>
                    <a:pt x="393" y="9035"/>
                    <a:pt x="405" y="9070"/>
                    <a:pt x="405" y="9082"/>
                  </a:cubicBezTo>
                  <a:lnTo>
                    <a:pt x="453" y="9261"/>
                  </a:lnTo>
                  <a:cubicBezTo>
                    <a:pt x="477" y="9356"/>
                    <a:pt x="489" y="9428"/>
                    <a:pt x="524" y="9511"/>
                  </a:cubicBezTo>
                  <a:cubicBezTo>
                    <a:pt x="524" y="9535"/>
                    <a:pt x="524" y="9535"/>
                    <a:pt x="536" y="9547"/>
                  </a:cubicBezTo>
                  <a:cubicBezTo>
                    <a:pt x="572" y="9630"/>
                    <a:pt x="596" y="9713"/>
                    <a:pt x="608" y="9785"/>
                  </a:cubicBezTo>
                  <a:cubicBezTo>
                    <a:pt x="643" y="9868"/>
                    <a:pt x="667" y="9952"/>
                    <a:pt x="703" y="10035"/>
                  </a:cubicBezTo>
                  <a:cubicBezTo>
                    <a:pt x="715" y="10071"/>
                    <a:pt x="715" y="10094"/>
                    <a:pt x="727" y="10130"/>
                  </a:cubicBezTo>
                  <a:cubicBezTo>
                    <a:pt x="750" y="10190"/>
                    <a:pt x="774" y="10225"/>
                    <a:pt x="786" y="10285"/>
                  </a:cubicBezTo>
                  <a:cubicBezTo>
                    <a:pt x="822" y="10380"/>
                    <a:pt x="870" y="10464"/>
                    <a:pt x="893" y="10547"/>
                  </a:cubicBezTo>
                  <a:cubicBezTo>
                    <a:pt x="929" y="10618"/>
                    <a:pt x="953" y="10690"/>
                    <a:pt x="1001" y="10761"/>
                  </a:cubicBezTo>
                  <a:cubicBezTo>
                    <a:pt x="1048" y="10868"/>
                    <a:pt x="1108" y="10975"/>
                    <a:pt x="1143" y="11083"/>
                  </a:cubicBezTo>
                  <a:cubicBezTo>
                    <a:pt x="1191" y="11154"/>
                    <a:pt x="1227" y="11226"/>
                    <a:pt x="1262" y="11297"/>
                  </a:cubicBezTo>
                  <a:cubicBezTo>
                    <a:pt x="1286" y="11333"/>
                    <a:pt x="1298" y="11356"/>
                    <a:pt x="1310" y="11380"/>
                  </a:cubicBezTo>
                  <a:cubicBezTo>
                    <a:pt x="1358" y="11452"/>
                    <a:pt x="1382" y="11511"/>
                    <a:pt x="1429" y="11583"/>
                  </a:cubicBezTo>
                  <a:cubicBezTo>
                    <a:pt x="1429" y="11595"/>
                    <a:pt x="1441" y="11595"/>
                    <a:pt x="1441" y="11618"/>
                  </a:cubicBezTo>
                  <a:cubicBezTo>
                    <a:pt x="1465" y="11630"/>
                    <a:pt x="1477" y="11654"/>
                    <a:pt x="1477" y="11678"/>
                  </a:cubicBezTo>
                  <a:cubicBezTo>
                    <a:pt x="1489" y="11702"/>
                    <a:pt x="1524" y="11737"/>
                    <a:pt x="1536" y="11773"/>
                  </a:cubicBezTo>
                  <a:cubicBezTo>
                    <a:pt x="1548" y="11809"/>
                    <a:pt x="1560" y="11833"/>
                    <a:pt x="1584" y="11857"/>
                  </a:cubicBezTo>
                  <a:cubicBezTo>
                    <a:pt x="1608" y="11892"/>
                    <a:pt x="1643" y="11940"/>
                    <a:pt x="1655" y="11976"/>
                  </a:cubicBezTo>
                  <a:cubicBezTo>
                    <a:pt x="1679" y="12011"/>
                    <a:pt x="1715" y="12059"/>
                    <a:pt x="1727" y="12095"/>
                  </a:cubicBezTo>
                  <a:cubicBezTo>
                    <a:pt x="1739" y="12118"/>
                    <a:pt x="1774" y="12154"/>
                    <a:pt x="1798" y="12190"/>
                  </a:cubicBezTo>
                  <a:cubicBezTo>
                    <a:pt x="1822" y="12226"/>
                    <a:pt x="1846" y="12249"/>
                    <a:pt x="1882" y="12297"/>
                  </a:cubicBezTo>
                  <a:cubicBezTo>
                    <a:pt x="1917" y="12357"/>
                    <a:pt x="1965" y="12428"/>
                    <a:pt x="2013" y="12488"/>
                  </a:cubicBezTo>
                  <a:cubicBezTo>
                    <a:pt x="2013" y="12511"/>
                    <a:pt x="2024" y="12511"/>
                    <a:pt x="2024" y="12523"/>
                  </a:cubicBezTo>
                  <a:cubicBezTo>
                    <a:pt x="2060" y="12571"/>
                    <a:pt x="2084" y="12607"/>
                    <a:pt x="2120" y="12642"/>
                  </a:cubicBezTo>
                  <a:cubicBezTo>
                    <a:pt x="2144" y="12690"/>
                    <a:pt x="2191" y="12726"/>
                    <a:pt x="2215" y="12773"/>
                  </a:cubicBezTo>
                  <a:cubicBezTo>
                    <a:pt x="2251" y="12809"/>
                    <a:pt x="2274" y="12845"/>
                    <a:pt x="2310" y="12880"/>
                  </a:cubicBezTo>
                  <a:cubicBezTo>
                    <a:pt x="2358" y="12928"/>
                    <a:pt x="2382" y="12988"/>
                    <a:pt x="2429" y="13023"/>
                  </a:cubicBezTo>
                  <a:cubicBezTo>
                    <a:pt x="2501" y="13119"/>
                    <a:pt x="2572" y="13190"/>
                    <a:pt x="2632" y="13285"/>
                  </a:cubicBezTo>
                  <a:cubicBezTo>
                    <a:pt x="2691" y="13357"/>
                    <a:pt x="2775" y="13428"/>
                    <a:pt x="2834" y="13488"/>
                  </a:cubicBezTo>
                  <a:lnTo>
                    <a:pt x="3013" y="13666"/>
                  </a:lnTo>
                  <a:lnTo>
                    <a:pt x="3036" y="13702"/>
                  </a:lnTo>
                  <a:cubicBezTo>
                    <a:pt x="3084" y="13762"/>
                    <a:pt x="3144" y="13797"/>
                    <a:pt x="3203" y="13845"/>
                  </a:cubicBezTo>
                  <a:lnTo>
                    <a:pt x="3263" y="13904"/>
                  </a:lnTo>
                  <a:cubicBezTo>
                    <a:pt x="3322" y="13964"/>
                    <a:pt x="3382" y="14012"/>
                    <a:pt x="3441" y="14071"/>
                  </a:cubicBezTo>
                  <a:cubicBezTo>
                    <a:pt x="3513" y="14143"/>
                    <a:pt x="3608" y="14214"/>
                    <a:pt x="3679" y="14274"/>
                  </a:cubicBezTo>
                  <a:cubicBezTo>
                    <a:pt x="3739" y="14321"/>
                    <a:pt x="3798" y="14369"/>
                    <a:pt x="3846" y="14416"/>
                  </a:cubicBezTo>
                  <a:cubicBezTo>
                    <a:pt x="3906" y="14452"/>
                    <a:pt x="3941" y="14500"/>
                    <a:pt x="4001" y="14535"/>
                  </a:cubicBezTo>
                  <a:cubicBezTo>
                    <a:pt x="4025" y="14547"/>
                    <a:pt x="4037" y="14559"/>
                    <a:pt x="4049" y="14559"/>
                  </a:cubicBezTo>
                  <a:cubicBezTo>
                    <a:pt x="4096" y="14595"/>
                    <a:pt x="4120" y="14619"/>
                    <a:pt x="4168" y="14655"/>
                  </a:cubicBezTo>
                  <a:lnTo>
                    <a:pt x="4179" y="14666"/>
                  </a:lnTo>
                  <a:cubicBezTo>
                    <a:pt x="4227" y="14714"/>
                    <a:pt x="4287" y="14738"/>
                    <a:pt x="4334" y="14785"/>
                  </a:cubicBezTo>
                  <a:cubicBezTo>
                    <a:pt x="4572" y="14964"/>
                    <a:pt x="4822" y="15107"/>
                    <a:pt x="5072" y="15262"/>
                  </a:cubicBezTo>
                  <a:cubicBezTo>
                    <a:pt x="5992" y="15794"/>
                    <a:pt x="6863" y="16082"/>
                    <a:pt x="7612" y="16082"/>
                  </a:cubicBezTo>
                  <a:cubicBezTo>
                    <a:pt x="7784" y="16082"/>
                    <a:pt x="7950" y="16067"/>
                    <a:pt x="8109" y="16036"/>
                  </a:cubicBezTo>
                  <a:cubicBezTo>
                    <a:pt x="8144" y="16036"/>
                    <a:pt x="8168" y="16024"/>
                    <a:pt x="8216" y="16024"/>
                  </a:cubicBezTo>
                  <a:cubicBezTo>
                    <a:pt x="8228" y="16024"/>
                    <a:pt x="8251" y="16024"/>
                    <a:pt x="8251" y="16000"/>
                  </a:cubicBezTo>
                  <a:cubicBezTo>
                    <a:pt x="8263" y="16000"/>
                    <a:pt x="8275" y="15988"/>
                    <a:pt x="8311" y="15988"/>
                  </a:cubicBezTo>
                  <a:cubicBezTo>
                    <a:pt x="8323" y="15988"/>
                    <a:pt x="8347" y="15976"/>
                    <a:pt x="8370" y="15976"/>
                  </a:cubicBezTo>
                  <a:lnTo>
                    <a:pt x="8501" y="15928"/>
                  </a:lnTo>
                  <a:cubicBezTo>
                    <a:pt x="8549" y="15917"/>
                    <a:pt x="8585" y="15905"/>
                    <a:pt x="8621" y="15869"/>
                  </a:cubicBezTo>
                  <a:cubicBezTo>
                    <a:pt x="8632" y="15857"/>
                    <a:pt x="8668" y="15857"/>
                    <a:pt x="8680" y="15845"/>
                  </a:cubicBezTo>
                  <a:cubicBezTo>
                    <a:pt x="8692" y="15821"/>
                    <a:pt x="8728" y="15821"/>
                    <a:pt x="8740" y="15809"/>
                  </a:cubicBezTo>
                  <a:cubicBezTo>
                    <a:pt x="8847" y="15750"/>
                    <a:pt x="8930" y="15690"/>
                    <a:pt x="9025" y="15619"/>
                  </a:cubicBezTo>
                  <a:lnTo>
                    <a:pt x="9061" y="15571"/>
                  </a:lnTo>
                  <a:cubicBezTo>
                    <a:pt x="9121" y="15524"/>
                    <a:pt x="9168" y="15488"/>
                    <a:pt x="9216" y="15428"/>
                  </a:cubicBezTo>
                  <a:lnTo>
                    <a:pt x="9263" y="15381"/>
                  </a:lnTo>
                  <a:cubicBezTo>
                    <a:pt x="9275" y="15369"/>
                    <a:pt x="9287" y="15333"/>
                    <a:pt x="9299" y="15321"/>
                  </a:cubicBezTo>
                  <a:cubicBezTo>
                    <a:pt x="9335" y="15286"/>
                    <a:pt x="9347" y="15262"/>
                    <a:pt x="9383" y="15226"/>
                  </a:cubicBezTo>
                  <a:cubicBezTo>
                    <a:pt x="9525" y="15047"/>
                    <a:pt x="9644" y="14833"/>
                    <a:pt x="9764" y="14571"/>
                  </a:cubicBezTo>
                  <a:cubicBezTo>
                    <a:pt x="9775" y="14547"/>
                    <a:pt x="9799" y="14512"/>
                    <a:pt x="9799" y="14500"/>
                  </a:cubicBezTo>
                  <a:cubicBezTo>
                    <a:pt x="9799" y="14488"/>
                    <a:pt x="9811" y="14440"/>
                    <a:pt x="9823" y="14416"/>
                  </a:cubicBezTo>
                  <a:cubicBezTo>
                    <a:pt x="9835" y="14381"/>
                    <a:pt x="9835" y="14357"/>
                    <a:pt x="9859" y="14321"/>
                  </a:cubicBezTo>
                  <a:cubicBezTo>
                    <a:pt x="9871" y="14297"/>
                    <a:pt x="9871" y="14262"/>
                    <a:pt x="9883" y="14238"/>
                  </a:cubicBezTo>
                  <a:lnTo>
                    <a:pt x="9978" y="13964"/>
                  </a:lnTo>
                  <a:cubicBezTo>
                    <a:pt x="9990" y="13940"/>
                    <a:pt x="9990" y="13904"/>
                    <a:pt x="10002" y="13881"/>
                  </a:cubicBezTo>
                  <a:cubicBezTo>
                    <a:pt x="10014" y="13821"/>
                    <a:pt x="10037" y="13738"/>
                    <a:pt x="10049" y="13678"/>
                  </a:cubicBezTo>
                  <a:cubicBezTo>
                    <a:pt x="10061" y="13607"/>
                    <a:pt x="10073" y="13547"/>
                    <a:pt x="10097" y="13476"/>
                  </a:cubicBezTo>
                  <a:cubicBezTo>
                    <a:pt x="10097" y="13440"/>
                    <a:pt x="10109" y="13404"/>
                    <a:pt x="10109" y="13369"/>
                  </a:cubicBezTo>
                  <a:cubicBezTo>
                    <a:pt x="10109" y="13345"/>
                    <a:pt x="10121" y="13297"/>
                    <a:pt x="10121" y="13261"/>
                  </a:cubicBezTo>
                  <a:cubicBezTo>
                    <a:pt x="10133" y="13190"/>
                    <a:pt x="10133" y="13119"/>
                    <a:pt x="10156" y="13047"/>
                  </a:cubicBezTo>
                  <a:lnTo>
                    <a:pt x="10156" y="13023"/>
                  </a:lnTo>
                  <a:cubicBezTo>
                    <a:pt x="10168" y="12928"/>
                    <a:pt x="10180" y="12809"/>
                    <a:pt x="10180" y="12690"/>
                  </a:cubicBezTo>
                  <a:cubicBezTo>
                    <a:pt x="10180" y="12642"/>
                    <a:pt x="10180" y="12595"/>
                    <a:pt x="10192" y="12571"/>
                  </a:cubicBezTo>
                  <a:lnTo>
                    <a:pt x="10192" y="12476"/>
                  </a:lnTo>
                  <a:lnTo>
                    <a:pt x="10192" y="12416"/>
                  </a:lnTo>
                  <a:cubicBezTo>
                    <a:pt x="10192" y="12297"/>
                    <a:pt x="10216" y="12178"/>
                    <a:pt x="10216" y="12059"/>
                  </a:cubicBezTo>
                  <a:lnTo>
                    <a:pt x="10216" y="11928"/>
                  </a:lnTo>
                  <a:lnTo>
                    <a:pt x="10216" y="11880"/>
                  </a:lnTo>
                  <a:cubicBezTo>
                    <a:pt x="10257" y="11894"/>
                    <a:pt x="10285" y="11900"/>
                    <a:pt x="10304" y="11900"/>
                  </a:cubicBezTo>
                  <a:cubicBezTo>
                    <a:pt x="10353" y="11900"/>
                    <a:pt x="10347" y="11863"/>
                    <a:pt x="10347" y="11821"/>
                  </a:cubicBezTo>
                  <a:lnTo>
                    <a:pt x="10347" y="11749"/>
                  </a:lnTo>
                  <a:cubicBezTo>
                    <a:pt x="10347" y="11583"/>
                    <a:pt x="10335" y="11404"/>
                    <a:pt x="10299" y="11214"/>
                  </a:cubicBezTo>
                  <a:cubicBezTo>
                    <a:pt x="10299" y="11190"/>
                    <a:pt x="10299" y="11154"/>
                    <a:pt x="10287" y="11130"/>
                  </a:cubicBezTo>
                  <a:cubicBezTo>
                    <a:pt x="10252" y="10904"/>
                    <a:pt x="10228" y="10654"/>
                    <a:pt x="10192" y="10392"/>
                  </a:cubicBezTo>
                  <a:cubicBezTo>
                    <a:pt x="10192" y="10368"/>
                    <a:pt x="10180" y="10333"/>
                    <a:pt x="10180" y="10309"/>
                  </a:cubicBezTo>
                  <a:cubicBezTo>
                    <a:pt x="10168" y="10249"/>
                    <a:pt x="10168" y="10190"/>
                    <a:pt x="10156" y="10118"/>
                  </a:cubicBezTo>
                  <a:lnTo>
                    <a:pt x="10109" y="9892"/>
                  </a:lnTo>
                  <a:cubicBezTo>
                    <a:pt x="10097" y="9832"/>
                    <a:pt x="10097" y="9785"/>
                    <a:pt x="10073" y="9725"/>
                  </a:cubicBezTo>
                  <a:cubicBezTo>
                    <a:pt x="10061" y="9654"/>
                    <a:pt x="10049" y="9559"/>
                    <a:pt x="10037" y="9487"/>
                  </a:cubicBezTo>
                  <a:cubicBezTo>
                    <a:pt x="9883" y="8725"/>
                    <a:pt x="9692" y="7927"/>
                    <a:pt x="9466" y="7154"/>
                  </a:cubicBezTo>
                  <a:cubicBezTo>
                    <a:pt x="9442" y="7070"/>
                    <a:pt x="9418" y="6987"/>
                    <a:pt x="9394" y="6915"/>
                  </a:cubicBezTo>
                  <a:cubicBezTo>
                    <a:pt x="9394" y="6892"/>
                    <a:pt x="9383" y="6868"/>
                    <a:pt x="9383" y="6832"/>
                  </a:cubicBezTo>
                  <a:cubicBezTo>
                    <a:pt x="9347" y="6761"/>
                    <a:pt x="9335" y="6677"/>
                    <a:pt x="9299" y="6594"/>
                  </a:cubicBezTo>
                  <a:cubicBezTo>
                    <a:pt x="9287" y="6558"/>
                    <a:pt x="9275" y="6511"/>
                    <a:pt x="9263" y="6451"/>
                  </a:cubicBezTo>
                  <a:lnTo>
                    <a:pt x="9216" y="6320"/>
                  </a:lnTo>
                  <a:lnTo>
                    <a:pt x="9121" y="6046"/>
                  </a:lnTo>
                  <a:cubicBezTo>
                    <a:pt x="9085" y="5915"/>
                    <a:pt x="9037" y="5796"/>
                    <a:pt x="8990" y="5665"/>
                  </a:cubicBezTo>
                  <a:cubicBezTo>
                    <a:pt x="8978" y="5618"/>
                    <a:pt x="8966" y="5558"/>
                    <a:pt x="8930" y="5511"/>
                  </a:cubicBezTo>
                  <a:cubicBezTo>
                    <a:pt x="8906" y="5451"/>
                    <a:pt x="8882" y="5380"/>
                    <a:pt x="8859" y="5320"/>
                  </a:cubicBezTo>
                  <a:cubicBezTo>
                    <a:pt x="8680" y="4856"/>
                    <a:pt x="8490" y="4415"/>
                    <a:pt x="8287" y="4034"/>
                  </a:cubicBezTo>
                  <a:cubicBezTo>
                    <a:pt x="7489" y="2451"/>
                    <a:pt x="6346" y="1224"/>
                    <a:pt x="5180" y="558"/>
                  </a:cubicBezTo>
                  <a:cubicBezTo>
                    <a:pt x="4562" y="198"/>
                    <a:pt x="3938" y="1"/>
                    <a:pt x="3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68;p30">
              <a:extLst>
                <a:ext uri="{FF2B5EF4-FFF2-40B4-BE49-F238E27FC236}">
                  <a16:creationId xmlns:a16="http://schemas.microsoft.com/office/drawing/2014/main" id="{2665B936-11A5-46A6-906F-E0DF9D3D9A5B}"/>
                </a:ext>
              </a:extLst>
            </p:cNvPr>
            <p:cNvSpPr/>
            <p:nvPr/>
          </p:nvSpPr>
          <p:spPr>
            <a:xfrm>
              <a:off x="5038447" y="1481636"/>
              <a:ext cx="202175" cy="123071"/>
            </a:xfrm>
            <a:custGeom>
              <a:avLst/>
              <a:gdLst/>
              <a:ahLst/>
              <a:cxnLst/>
              <a:rect l="l" t="t" r="r" b="b"/>
              <a:pathLst>
                <a:path w="6847" h="4168" extrusionOk="0">
                  <a:moveTo>
                    <a:pt x="0" y="0"/>
                  </a:moveTo>
                  <a:lnTo>
                    <a:pt x="0" y="227"/>
                  </a:lnTo>
                  <a:lnTo>
                    <a:pt x="3025" y="1965"/>
                  </a:lnTo>
                  <a:lnTo>
                    <a:pt x="3025" y="2405"/>
                  </a:lnTo>
                  <a:lnTo>
                    <a:pt x="3822" y="2870"/>
                  </a:lnTo>
                  <a:lnTo>
                    <a:pt x="3822" y="2429"/>
                  </a:lnTo>
                  <a:lnTo>
                    <a:pt x="6847" y="4168"/>
                  </a:lnTo>
                  <a:lnTo>
                    <a:pt x="6847" y="3941"/>
                  </a:lnTo>
                  <a:cubicBezTo>
                    <a:pt x="6608" y="3775"/>
                    <a:pt x="6335" y="3572"/>
                    <a:pt x="6037" y="3334"/>
                  </a:cubicBezTo>
                  <a:cubicBezTo>
                    <a:pt x="4430" y="1751"/>
                    <a:pt x="4060" y="143"/>
                    <a:pt x="4060" y="143"/>
                  </a:cubicBezTo>
                  <a:cubicBezTo>
                    <a:pt x="4060" y="143"/>
                    <a:pt x="3834" y="298"/>
                    <a:pt x="3441" y="417"/>
                  </a:cubicBezTo>
                  <a:cubicBezTo>
                    <a:pt x="3165" y="499"/>
                    <a:pt x="2806" y="564"/>
                    <a:pt x="2375" y="564"/>
                  </a:cubicBezTo>
                  <a:cubicBezTo>
                    <a:pt x="1935" y="564"/>
                    <a:pt x="1418" y="497"/>
                    <a:pt x="834" y="310"/>
                  </a:cubicBezTo>
                  <a:lnTo>
                    <a:pt x="822" y="310"/>
                  </a:lnTo>
                  <a:cubicBezTo>
                    <a:pt x="500" y="203"/>
                    <a:pt x="239" y="10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69;p30">
              <a:extLst>
                <a:ext uri="{FF2B5EF4-FFF2-40B4-BE49-F238E27FC236}">
                  <a16:creationId xmlns:a16="http://schemas.microsoft.com/office/drawing/2014/main" id="{F5BF1FE0-ABAD-4452-AB53-2E80548E9BE2}"/>
                </a:ext>
              </a:extLst>
            </p:cNvPr>
            <p:cNvSpPr/>
            <p:nvPr/>
          </p:nvSpPr>
          <p:spPr>
            <a:xfrm>
              <a:off x="5041960" y="1539274"/>
              <a:ext cx="195147" cy="149468"/>
            </a:xfrm>
            <a:custGeom>
              <a:avLst/>
              <a:gdLst/>
              <a:ahLst/>
              <a:cxnLst/>
              <a:rect l="l" t="t" r="r" b="b"/>
              <a:pathLst>
                <a:path w="6609" h="5062" extrusionOk="0">
                  <a:moveTo>
                    <a:pt x="0" y="1"/>
                  </a:moveTo>
                  <a:cubicBezTo>
                    <a:pt x="72" y="453"/>
                    <a:pt x="167" y="977"/>
                    <a:pt x="310" y="1513"/>
                  </a:cubicBezTo>
                  <a:cubicBezTo>
                    <a:pt x="322" y="1561"/>
                    <a:pt x="322" y="1608"/>
                    <a:pt x="346" y="1632"/>
                  </a:cubicBezTo>
                  <a:cubicBezTo>
                    <a:pt x="441" y="1704"/>
                    <a:pt x="596" y="1799"/>
                    <a:pt x="762" y="1882"/>
                  </a:cubicBezTo>
                  <a:cubicBezTo>
                    <a:pt x="1345" y="2234"/>
                    <a:pt x="2179" y="2635"/>
                    <a:pt x="2813" y="2635"/>
                  </a:cubicBezTo>
                  <a:cubicBezTo>
                    <a:pt x="2995" y="2635"/>
                    <a:pt x="3160" y="2602"/>
                    <a:pt x="3299" y="2525"/>
                  </a:cubicBezTo>
                  <a:cubicBezTo>
                    <a:pt x="3918" y="3585"/>
                    <a:pt x="5073" y="4382"/>
                    <a:pt x="5835" y="4823"/>
                  </a:cubicBezTo>
                  <a:cubicBezTo>
                    <a:pt x="6001" y="4918"/>
                    <a:pt x="6144" y="5002"/>
                    <a:pt x="6263" y="5061"/>
                  </a:cubicBezTo>
                  <a:cubicBezTo>
                    <a:pt x="6430" y="4668"/>
                    <a:pt x="6537" y="4240"/>
                    <a:pt x="6608" y="3823"/>
                  </a:cubicBezTo>
                  <a:lnTo>
                    <a:pt x="6608" y="3823"/>
                  </a:lnTo>
                  <a:cubicBezTo>
                    <a:pt x="6573" y="3828"/>
                    <a:pt x="6537" y="3831"/>
                    <a:pt x="6501" y="3831"/>
                  </a:cubicBezTo>
                  <a:cubicBezTo>
                    <a:pt x="6381" y="3831"/>
                    <a:pt x="6258" y="3798"/>
                    <a:pt x="6120" y="3716"/>
                  </a:cubicBezTo>
                  <a:lnTo>
                    <a:pt x="4537" y="2811"/>
                  </a:lnTo>
                  <a:cubicBezTo>
                    <a:pt x="4072" y="2537"/>
                    <a:pt x="3715" y="1918"/>
                    <a:pt x="3703" y="1394"/>
                  </a:cubicBezTo>
                  <a:lnTo>
                    <a:pt x="2906" y="930"/>
                  </a:lnTo>
                  <a:cubicBezTo>
                    <a:pt x="2889" y="1290"/>
                    <a:pt x="2701" y="1497"/>
                    <a:pt x="2438" y="1497"/>
                  </a:cubicBezTo>
                  <a:cubicBezTo>
                    <a:pt x="2327" y="1497"/>
                    <a:pt x="2203" y="1460"/>
                    <a:pt x="2072" y="1382"/>
                  </a:cubicBezTo>
                  <a:lnTo>
                    <a:pt x="489" y="477"/>
                  </a:lnTo>
                  <a:cubicBezTo>
                    <a:pt x="310" y="370"/>
                    <a:pt x="131" y="19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70;p30">
              <a:extLst>
                <a:ext uri="{FF2B5EF4-FFF2-40B4-BE49-F238E27FC236}">
                  <a16:creationId xmlns:a16="http://schemas.microsoft.com/office/drawing/2014/main" id="{28A69D06-5E67-4925-AA82-B5C8D76D227D}"/>
                </a:ext>
              </a:extLst>
            </p:cNvPr>
            <p:cNvSpPr/>
            <p:nvPr/>
          </p:nvSpPr>
          <p:spPr>
            <a:xfrm>
              <a:off x="5031773" y="1484087"/>
              <a:ext cx="95285" cy="99921"/>
            </a:xfrm>
            <a:custGeom>
              <a:avLst/>
              <a:gdLst/>
              <a:ahLst/>
              <a:cxnLst/>
              <a:rect l="l" t="t" r="r" b="b"/>
              <a:pathLst>
                <a:path w="3227" h="3384" extrusionOk="0">
                  <a:moveTo>
                    <a:pt x="0" y="1"/>
                  </a:moveTo>
                  <a:lnTo>
                    <a:pt x="0" y="917"/>
                  </a:lnTo>
                  <a:cubicBezTo>
                    <a:pt x="0" y="1239"/>
                    <a:pt x="119" y="1584"/>
                    <a:pt x="322" y="1882"/>
                  </a:cubicBezTo>
                  <a:cubicBezTo>
                    <a:pt x="465" y="2072"/>
                    <a:pt x="643" y="2251"/>
                    <a:pt x="822" y="2358"/>
                  </a:cubicBezTo>
                  <a:lnTo>
                    <a:pt x="2393" y="3263"/>
                  </a:lnTo>
                  <a:cubicBezTo>
                    <a:pt x="2529" y="3345"/>
                    <a:pt x="2656" y="3383"/>
                    <a:pt x="2770" y="3383"/>
                  </a:cubicBezTo>
                  <a:cubicBezTo>
                    <a:pt x="3035" y="3383"/>
                    <a:pt x="3218" y="3173"/>
                    <a:pt x="3227" y="2822"/>
                  </a:cubicBezTo>
                  <a:lnTo>
                    <a:pt x="2512" y="2406"/>
                  </a:lnTo>
                  <a:lnTo>
                    <a:pt x="2512" y="1906"/>
                  </a:lnTo>
                  <a:lnTo>
                    <a:pt x="3227" y="2311"/>
                  </a:lnTo>
                  <a:lnTo>
                    <a:pt x="3227" y="1870"/>
                  </a:lnTo>
                  <a:lnTo>
                    <a:pt x="203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71;p30">
              <a:extLst>
                <a:ext uri="{FF2B5EF4-FFF2-40B4-BE49-F238E27FC236}">
                  <a16:creationId xmlns:a16="http://schemas.microsoft.com/office/drawing/2014/main" id="{AD7C4B6B-4C18-4437-BC31-6A35484ED054}"/>
                </a:ext>
              </a:extLst>
            </p:cNvPr>
            <p:cNvSpPr/>
            <p:nvPr/>
          </p:nvSpPr>
          <p:spPr>
            <a:xfrm>
              <a:off x="5151301" y="1552650"/>
              <a:ext cx="95994" cy="100128"/>
            </a:xfrm>
            <a:custGeom>
              <a:avLst/>
              <a:gdLst/>
              <a:ahLst/>
              <a:cxnLst/>
              <a:rect l="l" t="t" r="r" b="b"/>
              <a:pathLst>
                <a:path w="3251" h="3391" extrusionOk="0">
                  <a:moveTo>
                    <a:pt x="0" y="0"/>
                  </a:moveTo>
                  <a:lnTo>
                    <a:pt x="0" y="453"/>
                  </a:lnTo>
                  <a:lnTo>
                    <a:pt x="715" y="870"/>
                  </a:lnTo>
                  <a:lnTo>
                    <a:pt x="715" y="1358"/>
                  </a:lnTo>
                  <a:lnTo>
                    <a:pt x="0" y="941"/>
                  </a:lnTo>
                  <a:lnTo>
                    <a:pt x="0" y="941"/>
                  </a:lnTo>
                  <a:cubicBezTo>
                    <a:pt x="12" y="1465"/>
                    <a:pt x="393" y="2084"/>
                    <a:pt x="834" y="2358"/>
                  </a:cubicBezTo>
                  <a:lnTo>
                    <a:pt x="2417" y="3263"/>
                  </a:lnTo>
                  <a:cubicBezTo>
                    <a:pt x="2545" y="3348"/>
                    <a:pt x="2672" y="3390"/>
                    <a:pt x="2783" y="3390"/>
                  </a:cubicBezTo>
                  <a:cubicBezTo>
                    <a:pt x="2827" y="3390"/>
                    <a:pt x="2868" y="3383"/>
                    <a:pt x="2905" y="3370"/>
                  </a:cubicBezTo>
                  <a:cubicBezTo>
                    <a:pt x="3108" y="3310"/>
                    <a:pt x="3251" y="3096"/>
                    <a:pt x="3251" y="2786"/>
                  </a:cubicBezTo>
                  <a:lnTo>
                    <a:pt x="3251" y="1882"/>
                  </a:lnTo>
                  <a:lnTo>
                    <a:pt x="3025" y="1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72;p30">
              <a:extLst>
                <a:ext uri="{FF2B5EF4-FFF2-40B4-BE49-F238E27FC236}">
                  <a16:creationId xmlns:a16="http://schemas.microsoft.com/office/drawing/2014/main" id="{B0B0E530-003A-4724-BA7E-F4983C258864}"/>
                </a:ext>
              </a:extLst>
            </p:cNvPr>
            <p:cNvSpPr/>
            <p:nvPr/>
          </p:nvSpPr>
          <p:spPr>
            <a:xfrm>
              <a:off x="5105947" y="1540337"/>
              <a:ext cx="66466" cy="52411"/>
            </a:xfrm>
            <a:custGeom>
              <a:avLst/>
              <a:gdLst/>
              <a:ahLst/>
              <a:cxnLst/>
              <a:rect l="l" t="t" r="r" b="b"/>
              <a:pathLst>
                <a:path w="2251" h="1775" extrusionOk="0">
                  <a:moveTo>
                    <a:pt x="0" y="1"/>
                  </a:moveTo>
                  <a:lnTo>
                    <a:pt x="0" y="477"/>
                  </a:lnTo>
                  <a:lnTo>
                    <a:pt x="739" y="894"/>
                  </a:lnTo>
                  <a:lnTo>
                    <a:pt x="1536" y="1358"/>
                  </a:lnTo>
                  <a:lnTo>
                    <a:pt x="2251" y="1775"/>
                  </a:lnTo>
                  <a:lnTo>
                    <a:pt x="2251" y="1298"/>
                  </a:lnTo>
                  <a:lnTo>
                    <a:pt x="1536" y="882"/>
                  </a:lnTo>
                  <a:lnTo>
                    <a:pt x="739" y="4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73;p30">
              <a:extLst>
                <a:ext uri="{FF2B5EF4-FFF2-40B4-BE49-F238E27FC236}">
                  <a16:creationId xmlns:a16="http://schemas.microsoft.com/office/drawing/2014/main" id="{D37CEFA7-43C2-4EAD-9530-9D36DDCAA375}"/>
                </a:ext>
              </a:extLst>
            </p:cNvPr>
            <p:cNvSpPr/>
            <p:nvPr/>
          </p:nvSpPr>
          <p:spPr>
            <a:xfrm>
              <a:off x="5052147" y="1588496"/>
              <a:ext cx="174419" cy="139163"/>
            </a:xfrm>
            <a:custGeom>
              <a:avLst/>
              <a:gdLst/>
              <a:ahLst/>
              <a:cxnLst/>
              <a:rect l="l" t="t" r="r" b="b"/>
              <a:pathLst>
                <a:path w="5907" h="4713" extrusionOk="0">
                  <a:moveTo>
                    <a:pt x="1" y="1"/>
                  </a:moveTo>
                  <a:cubicBezTo>
                    <a:pt x="429" y="1525"/>
                    <a:pt x="1275" y="3239"/>
                    <a:pt x="2882" y="4359"/>
                  </a:cubicBezTo>
                  <a:lnTo>
                    <a:pt x="2918" y="4359"/>
                  </a:lnTo>
                  <a:cubicBezTo>
                    <a:pt x="2930" y="4359"/>
                    <a:pt x="2930" y="4370"/>
                    <a:pt x="2942" y="4370"/>
                  </a:cubicBezTo>
                  <a:cubicBezTo>
                    <a:pt x="2954" y="4382"/>
                    <a:pt x="2989" y="4382"/>
                    <a:pt x="3001" y="4406"/>
                  </a:cubicBezTo>
                  <a:cubicBezTo>
                    <a:pt x="3462" y="4620"/>
                    <a:pt x="3860" y="4713"/>
                    <a:pt x="4203" y="4713"/>
                  </a:cubicBezTo>
                  <a:cubicBezTo>
                    <a:pt x="5064" y="4713"/>
                    <a:pt x="5583" y="4126"/>
                    <a:pt x="5906" y="3394"/>
                  </a:cubicBezTo>
                  <a:cubicBezTo>
                    <a:pt x="5799" y="3335"/>
                    <a:pt x="5656" y="3239"/>
                    <a:pt x="5490" y="3180"/>
                  </a:cubicBezTo>
                  <a:cubicBezTo>
                    <a:pt x="4728" y="2751"/>
                    <a:pt x="3573" y="1942"/>
                    <a:pt x="2954" y="894"/>
                  </a:cubicBezTo>
                  <a:cubicBezTo>
                    <a:pt x="2820" y="966"/>
                    <a:pt x="2661" y="997"/>
                    <a:pt x="2486" y="997"/>
                  </a:cubicBezTo>
                  <a:cubicBezTo>
                    <a:pt x="1851" y="997"/>
                    <a:pt x="1006" y="587"/>
                    <a:pt x="417" y="251"/>
                  </a:cubicBezTo>
                  <a:cubicBezTo>
                    <a:pt x="251" y="156"/>
                    <a:pt x="120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74;p30">
              <a:extLst>
                <a:ext uri="{FF2B5EF4-FFF2-40B4-BE49-F238E27FC236}">
                  <a16:creationId xmlns:a16="http://schemas.microsoft.com/office/drawing/2014/main" id="{F6440943-A692-45E7-BB99-124D294283B3}"/>
                </a:ext>
              </a:extLst>
            </p:cNvPr>
            <p:cNvSpPr/>
            <p:nvPr/>
          </p:nvSpPr>
          <p:spPr>
            <a:xfrm>
              <a:off x="5138988" y="1613831"/>
              <a:ext cx="384" cy="30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75;p30">
              <a:extLst>
                <a:ext uri="{FF2B5EF4-FFF2-40B4-BE49-F238E27FC236}">
                  <a16:creationId xmlns:a16="http://schemas.microsoft.com/office/drawing/2014/main" id="{21380963-BDA2-4626-B7C9-53733C588EFD}"/>
                </a:ext>
              </a:extLst>
            </p:cNvPr>
            <p:cNvSpPr/>
            <p:nvPr/>
          </p:nvSpPr>
          <p:spPr>
            <a:xfrm>
              <a:off x="5138988" y="1717531"/>
              <a:ext cx="1801" cy="1093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60" y="36"/>
                  </a:moveTo>
                  <a:lnTo>
                    <a:pt x="60" y="36"/>
                  </a:lnTo>
                  <a:cubicBezTo>
                    <a:pt x="48" y="12"/>
                    <a:pt x="13" y="12"/>
                    <a:pt x="1" y="0"/>
                  </a:cubicBezTo>
                  <a:cubicBezTo>
                    <a:pt x="13" y="12"/>
                    <a:pt x="48" y="12"/>
                    <a:pt x="60" y="36"/>
                  </a:cubicBez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976;p30">
              <a:extLst>
                <a:ext uri="{FF2B5EF4-FFF2-40B4-BE49-F238E27FC236}">
                  <a16:creationId xmlns:a16="http://schemas.microsoft.com/office/drawing/2014/main" id="{0E32356F-F964-4605-93C8-9715373560F8}"/>
                </a:ext>
              </a:extLst>
            </p:cNvPr>
            <p:cNvSpPr/>
            <p:nvPr/>
          </p:nvSpPr>
          <p:spPr>
            <a:xfrm>
              <a:off x="5138988" y="1613477"/>
              <a:ext cx="30" cy="38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977;p30">
              <a:extLst>
                <a:ext uri="{FF2B5EF4-FFF2-40B4-BE49-F238E27FC236}">
                  <a16:creationId xmlns:a16="http://schemas.microsoft.com/office/drawing/2014/main" id="{2DFA47AD-BBC1-4713-BB27-5008E8050C6B}"/>
                </a:ext>
              </a:extLst>
            </p:cNvPr>
            <p:cNvSpPr/>
            <p:nvPr/>
          </p:nvSpPr>
          <p:spPr>
            <a:xfrm>
              <a:off x="5034224" y="2067344"/>
              <a:ext cx="142765" cy="226535"/>
            </a:xfrm>
            <a:custGeom>
              <a:avLst/>
              <a:gdLst/>
              <a:ahLst/>
              <a:cxnLst/>
              <a:rect l="l" t="t" r="r" b="b"/>
              <a:pathLst>
                <a:path w="4835" h="7672" extrusionOk="0">
                  <a:moveTo>
                    <a:pt x="2060" y="0"/>
                  </a:moveTo>
                  <a:cubicBezTo>
                    <a:pt x="2048" y="0"/>
                    <a:pt x="2048" y="0"/>
                    <a:pt x="2025" y="12"/>
                  </a:cubicBezTo>
                  <a:lnTo>
                    <a:pt x="2001" y="12"/>
                  </a:lnTo>
                  <a:cubicBezTo>
                    <a:pt x="1989" y="12"/>
                    <a:pt x="1965" y="12"/>
                    <a:pt x="1965" y="24"/>
                  </a:cubicBezTo>
                  <a:lnTo>
                    <a:pt x="1941" y="24"/>
                  </a:lnTo>
                  <a:cubicBezTo>
                    <a:pt x="1929" y="24"/>
                    <a:pt x="1906" y="24"/>
                    <a:pt x="1894" y="48"/>
                  </a:cubicBezTo>
                  <a:lnTo>
                    <a:pt x="1870" y="48"/>
                  </a:lnTo>
                  <a:cubicBezTo>
                    <a:pt x="1846" y="48"/>
                    <a:pt x="1834" y="48"/>
                    <a:pt x="1822" y="60"/>
                  </a:cubicBezTo>
                  <a:lnTo>
                    <a:pt x="1786" y="60"/>
                  </a:lnTo>
                  <a:cubicBezTo>
                    <a:pt x="1751" y="72"/>
                    <a:pt x="1703" y="72"/>
                    <a:pt x="1656" y="83"/>
                  </a:cubicBezTo>
                  <a:cubicBezTo>
                    <a:pt x="1608" y="107"/>
                    <a:pt x="1572" y="107"/>
                    <a:pt x="1513" y="119"/>
                  </a:cubicBezTo>
                  <a:cubicBezTo>
                    <a:pt x="1465" y="119"/>
                    <a:pt x="1417" y="131"/>
                    <a:pt x="1358" y="131"/>
                  </a:cubicBezTo>
                  <a:lnTo>
                    <a:pt x="1346" y="131"/>
                  </a:lnTo>
                  <a:cubicBezTo>
                    <a:pt x="1298" y="131"/>
                    <a:pt x="1239" y="143"/>
                    <a:pt x="1191" y="143"/>
                  </a:cubicBezTo>
                  <a:lnTo>
                    <a:pt x="1179" y="143"/>
                  </a:lnTo>
                  <a:cubicBezTo>
                    <a:pt x="1120" y="143"/>
                    <a:pt x="1060" y="167"/>
                    <a:pt x="1001" y="167"/>
                  </a:cubicBezTo>
                  <a:lnTo>
                    <a:pt x="524" y="167"/>
                  </a:lnTo>
                  <a:cubicBezTo>
                    <a:pt x="477" y="167"/>
                    <a:pt x="441" y="143"/>
                    <a:pt x="382" y="143"/>
                  </a:cubicBezTo>
                  <a:lnTo>
                    <a:pt x="322" y="143"/>
                  </a:lnTo>
                  <a:cubicBezTo>
                    <a:pt x="286" y="143"/>
                    <a:pt x="262" y="131"/>
                    <a:pt x="215" y="131"/>
                  </a:cubicBezTo>
                  <a:lnTo>
                    <a:pt x="179" y="131"/>
                  </a:lnTo>
                  <a:cubicBezTo>
                    <a:pt x="155" y="131"/>
                    <a:pt x="120" y="119"/>
                    <a:pt x="96" y="119"/>
                  </a:cubicBezTo>
                  <a:lnTo>
                    <a:pt x="84" y="119"/>
                  </a:lnTo>
                  <a:cubicBezTo>
                    <a:pt x="60" y="119"/>
                    <a:pt x="48" y="119"/>
                    <a:pt x="48" y="107"/>
                  </a:cubicBezTo>
                  <a:cubicBezTo>
                    <a:pt x="36" y="107"/>
                    <a:pt x="24" y="83"/>
                    <a:pt x="1" y="83"/>
                  </a:cubicBezTo>
                  <a:lnTo>
                    <a:pt x="1" y="2703"/>
                  </a:lnTo>
                  <a:lnTo>
                    <a:pt x="1" y="3001"/>
                  </a:lnTo>
                  <a:cubicBezTo>
                    <a:pt x="1" y="3215"/>
                    <a:pt x="48" y="3453"/>
                    <a:pt x="120" y="3703"/>
                  </a:cubicBezTo>
                  <a:cubicBezTo>
                    <a:pt x="596" y="5882"/>
                    <a:pt x="2406" y="7644"/>
                    <a:pt x="2406" y="7644"/>
                  </a:cubicBezTo>
                  <a:cubicBezTo>
                    <a:pt x="2406" y="7644"/>
                    <a:pt x="2554" y="7671"/>
                    <a:pt x="2777" y="7671"/>
                  </a:cubicBezTo>
                  <a:cubicBezTo>
                    <a:pt x="3085" y="7671"/>
                    <a:pt x="3536" y="7619"/>
                    <a:pt x="3930" y="7370"/>
                  </a:cubicBezTo>
                  <a:cubicBezTo>
                    <a:pt x="3930" y="7370"/>
                    <a:pt x="3953" y="7370"/>
                    <a:pt x="3953" y="7346"/>
                  </a:cubicBezTo>
                  <a:cubicBezTo>
                    <a:pt x="3989" y="7424"/>
                    <a:pt x="4012" y="7443"/>
                    <a:pt x="4032" y="7443"/>
                  </a:cubicBezTo>
                  <a:cubicBezTo>
                    <a:pt x="4046" y="7443"/>
                    <a:pt x="4058" y="7434"/>
                    <a:pt x="4072" y="7430"/>
                  </a:cubicBezTo>
                  <a:lnTo>
                    <a:pt x="4084" y="7418"/>
                  </a:lnTo>
                  <a:cubicBezTo>
                    <a:pt x="4120" y="7394"/>
                    <a:pt x="4132" y="7382"/>
                    <a:pt x="4156" y="7358"/>
                  </a:cubicBezTo>
                  <a:lnTo>
                    <a:pt x="4180" y="7334"/>
                  </a:lnTo>
                  <a:cubicBezTo>
                    <a:pt x="4203" y="7322"/>
                    <a:pt x="4215" y="7299"/>
                    <a:pt x="4251" y="7263"/>
                  </a:cubicBezTo>
                  <a:lnTo>
                    <a:pt x="4263" y="7251"/>
                  </a:lnTo>
                  <a:lnTo>
                    <a:pt x="4323" y="7191"/>
                  </a:lnTo>
                  <a:lnTo>
                    <a:pt x="4334" y="7180"/>
                  </a:lnTo>
                  <a:cubicBezTo>
                    <a:pt x="4370" y="7144"/>
                    <a:pt x="4382" y="7120"/>
                    <a:pt x="4418" y="7084"/>
                  </a:cubicBezTo>
                  <a:lnTo>
                    <a:pt x="4430" y="7072"/>
                  </a:lnTo>
                  <a:cubicBezTo>
                    <a:pt x="4442" y="7037"/>
                    <a:pt x="4477" y="7013"/>
                    <a:pt x="4489" y="6977"/>
                  </a:cubicBezTo>
                  <a:cubicBezTo>
                    <a:pt x="4489" y="6977"/>
                    <a:pt x="4489" y="6965"/>
                    <a:pt x="4501" y="6965"/>
                  </a:cubicBezTo>
                  <a:cubicBezTo>
                    <a:pt x="4513" y="6930"/>
                    <a:pt x="4549" y="6906"/>
                    <a:pt x="4561" y="6858"/>
                  </a:cubicBezTo>
                  <a:cubicBezTo>
                    <a:pt x="4561" y="6846"/>
                    <a:pt x="4573" y="6846"/>
                    <a:pt x="4573" y="6834"/>
                  </a:cubicBezTo>
                  <a:cubicBezTo>
                    <a:pt x="4596" y="6799"/>
                    <a:pt x="4608" y="6751"/>
                    <a:pt x="4632" y="6727"/>
                  </a:cubicBezTo>
                  <a:lnTo>
                    <a:pt x="4632" y="6715"/>
                  </a:lnTo>
                  <a:cubicBezTo>
                    <a:pt x="4656" y="6668"/>
                    <a:pt x="4668" y="6632"/>
                    <a:pt x="4680" y="6596"/>
                  </a:cubicBezTo>
                  <a:cubicBezTo>
                    <a:pt x="4680" y="6572"/>
                    <a:pt x="4692" y="6572"/>
                    <a:pt x="4692" y="6560"/>
                  </a:cubicBezTo>
                  <a:lnTo>
                    <a:pt x="4739" y="6429"/>
                  </a:lnTo>
                  <a:cubicBezTo>
                    <a:pt x="4751" y="6394"/>
                    <a:pt x="4751" y="6382"/>
                    <a:pt x="4775" y="6358"/>
                  </a:cubicBezTo>
                  <a:lnTo>
                    <a:pt x="4775" y="6334"/>
                  </a:lnTo>
                  <a:cubicBezTo>
                    <a:pt x="4787" y="6310"/>
                    <a:pt x="4787" y="6299"/>
                    <a:pt x="4799" y="6263"/>
                  </a:cubicBezTo>
                  <a:lnTo>
                    <a:pt x="4799" y="6239"/>
                  </a:lnTo>
                  <a:cubicBezTo>
                    <a:pt x="4799" y="6215"/>
                    <a:pt x="4811" y="6203"/>
                    <a:pt x="4811" y="6191"/>
                  </a:cubicBezTo>
                  <a:lnTo>
                    <a:pt x="4811" y="6156"/>
                  </a:lnTo>
                  <a:cubicBezTo>
                    <a:pt x="4811" y="6144"/>
                    <a:pt x="4811" y="6132"/>
                    <a:pt x="4834" y="6120"/>
                  </a:cubicBezTo>
                  <a:lnTo>
                    <a:pt x="4834" y="6084"/>
                  </a:lnTo>
                  <a:lnTo>
                    <a:pt x="4834" y="6060"/>
                  </a:lnTo>
                  <a:lnTo>
                    <a:pt x="4834" y="6013"/>
                  </a:lnTo>
                  <a:lnTo>
                    <a:pt x="4834" y="5977"/>
                  </a:lnTo>
                  <a:lnTo>
                    <a:pt x="4834" y="5941"/>
                  </a:lnTo>
                  <a:lnTo>
                    <a:pt x="4834" y="5918"/>
                  </a:lnTo>
                  <a:lnTo>
                    <a:pt x="4834" y="5846"/>
                  </a:lnTo>
                  <a:lnTo>
                    <a:pt x="4834" y="5548"/>
                  </a:lnTo>
                  <a:lnTo>
                    <a:pt x="4834" y="2929"/>
                  </a:lnTo>
                  <a:cubicBezTo>
                    <a:pt x="4799" y="2905"/>
                    <a:pt x="4775" y="2881"/>
                    <a:pt x="4739" y="2858"/>
                  </a:cubicBezTo>
                  <a:cubicBezTo>
                    <a:pt x="4715" y="2822"/>
                    <a:pt x="4668" y="2798"/>
                    <a:pt x="4632" y="2750"/>
                  </a:cubicBezTo>
                  <a:lnTo>
                    <a:pt x="4561" y="2679"/>
                  </a:lnTo>
                  <a:lnTo>
                    <a:pt x="4549" y="2667"/>
                  </a:lnTo>
                  <a:lnTo>
                    <a:pt x="4501" y="2620"/>
                  </a:lnTo>
                  <a:lnTo>
                    <a:pt x="4453" y="2572"/>
                  </a:lnTo>
                  <a:lnTo>
                    <a:pt x="4334" y="2453"/>
                  </a:lnTo>
                  <a:lnTo>
                    <a:pt x="4323" y="2441"/>
                  </a:lnTo>
                  <a:lnTo>
                    <a:pt x="4311" y="2429"/>
                  </a:lnTo>
                  <a:lnTo>
                    <a:pt x="4251" y="2369"/>
                  </a:lnTo>
                  <a:cubicBezTo>
                    <a:pt x="4239" y="2346"/>
                    <a:pt x="4215" y="2334"/>
                    <a:pt x="4215" y="2322"/>
                  </a:cubicBezTo>
                  <a:lnTo>
                    <a:pt x="4144" y="2250"/>
                  </a:lnTo>
                  <a:lnTo>
                    <a:pt x="4120" y="2215"/>
                  </a:lnTo>
                  <a:cubicBezTo>
                    <a:pt x="4084" y="2167"/>
                    <a:pt x="4037" y="2131"/>
                    <a:pt x="4013" y="2084"/>
                  </a:cubicBezTo>
                  <a:lnTo>
                    <a:pt x="3977" y="2048"/>
                  </a:lnTo>
                  <a:cubicBezTo>
                    <a:pt x="3953" y="2024"/>
                    <a:pt x="3918" y="1977"/>
                    <a:pt x="3894" y="1953"/>
                  </a:cubicBezTo>
                  <a:lnTo>
                    <a:pt x="3870" y="1929"/>
                  </a:lnTo>
                  <a:lnTo>
                    <a:pt x="3870" y="1917"/>
                  </a:lnTo>
                  <a:cubicBezTo>
                    <a:pt x="3834" y="1858"/>
                    <a:pt x="3775" y="1798"/>
                    <a:pt x="3727" y="1738"/>
                  </a:cubicBezTo>
                  <a:cubicBezTo>
                    <a:pt x="3727" y="1727"/>
                    <a:pt x="3715" y="1727"/>
                    <a:pt x="3715" y="1715"/>
                  </a:cubicBezTo>
                  <a:cubicBezTo>
                    <a:pt x="3668" y="1655"/>
                    <a:pt x="3620" y="1596"/>
                    <a:pt x="3561" y="1536"/>
                  </a:cubicBezTo>
                  <a:cubicBezTo>
                    <a:pt x="3561" y="1536"/>
                    <a:pt x="3561" y="1512"/>
                    <a:pt x="3549" y="1512"/>
                  </a:cubicBezTo>
                  <a:lnTo>
                    <a:pt x="3537" y="1500"/>
                  </a:lnTo>
                  <a:cubicBezTo>
                    <a:pt x="3501" y="1453"/>
                    <a:pt x="3453" y="1417"/>
                    <a:pt x="3430" y="1369"/>
                  </a:cubicBezTo>
                  <a:cubicBezTo>
                    <a:pt x="3430" y="1369"/>
                    <a:pt x="3430" y="1357"/>
                    <a:pt x="3418" y="1357"/>
                  </a:cubicBezTo>
                  <a:cubicBezTo>
                    <a:pt x="3382" y="1310"/>
                    <a:pt x="3358" y="1274"/>
                    <a:pt x="3322" y="1238"/>
                  </a:cubicBezTo>
                  <a:cubicBezTo>
                    <a:pt x="3310" y="1215"/>
                    <a:pt x="3310" y="1203"/>
                    <a:pt x="3299" y="1203"/>
                  </a:cubicBezTo>
                  <a:cubicBezTo>
                    <a:pt x="3263" y="1155"/>
                    <a:pt x="3239" y="1119"/>
                    <a:pt x="3191" y="1072"/>
                  </a:cubicBezTo>
                  <a:lnTo>
                    <a:pt x="3096" y="941"/>
                  </a:lnTo>
                  <a:lnTo>
                    <a:pt x="3084" y="917"/>
                  </a:lnTo>
                  <a:cubicBezTo>
                    <a:pt x="3084" y="905"/>
                    <a:pt x="3072" y="905"/>
                    <a:pt x="3072" y="893"/>
                  </a:cubicBezTo>
                  <a:cubicBezTo>
                    <a:pt x="3060" y="881"/>
                    <a:pt x="3060" y="857"/>
                    <a:pt x="3037" y="857"/>
                  </a:cubicBezTo>
                  <a:cubicBezTo>
                    <a:pt x="3025" y="845"/>
                    <a:pt x="3013" y="822"/>
                    <a:pt x="3001" y="798"/>
                  </a:cubicBezTo>
                  <a:lnTo>
                    <a:pt x="2965" y="774"/>
                  </a:lnTo>
                  <a:cubicBezTo>
                    <a:pt x="2953" y="762"/>
                    <a:pt x="2941" y="726"/>
                    <a:pt x="2918" y="715"/>
                  </a:cubicBezTo>
                  <a:cubicBezTo>
                    <a:pt x="2918" y="703"/>
                    <a:pt x="2906" y="703"/>
                    <a:pt x="2906" y="679"/>
                  </a:cubicBezTo>
                  <a:cubicBezTo>
                    <a:pt x="2858" y="619"/>
                    <a:pt x="2834" y="584"/>
                    <a:pt x="2787" y="524"/>
                  </a:cubicBezTo>
                  <a:cubicBezTo>
                    <a:pt x="2787" y="500"/>
                    <a:pt x="2775" y="500"/>
                    <a:pt x="2775" y="488"/>
                  </a:cubicBezTo>
                  <a:cubicBezTo>
                    <a:pt x="2763" y="476"/>
                    <a:pt x="2739" y="464"/>
                    <a:pt x="2739" y="441"/>
                  </a:cubicBezTo>
                  <a:cubicBezTo>
                    <a:pt x="2739" y="429"/>
                    <a:pt x="2727" y="429"/>
                    <a:pt x="2727" y="417"/>
                  </a:cubicBezTo>
                  <a:cubicBezTo>
                    <a:pt x="2715" y="405"/>
                    <a:pt x="2715" y="381"/>
                    <a:pt x="2703" y="369"/>
                  </a:cubicBezTo>
                  <a:cubicBezTo>
                    <a:pt x="2703" y="357"/>
                    <a:pt x="2679" y="357"/>
                    <a:pt x="2679" y="345"/>
                  </a:cubicBezTo>
                  <a:cubicBezTo>
                    <a:pt x="2668" y="322"/>
                    <a:pt x="2668" y="310"/>
                    <a:pt x="2656" y="298"/>
                  </a:cubicBezTo>
                  <a:cubicBezTo>
                    <a:pt x="2656" y="286"/>
                    <a:pt x="2644" y="286"/>
                    <a:pt x="2644" y="262"/>
                  </a:cubicBezTo>
                  <a:cubicBezTo>
                    <a:pt x="2620" y="250"/>
                    <a:pt x="2620" y="238"/>
                    <a:pt x="2608" y="238"/>
                  </a:cubicBezTo>
                  <a:lnTo>
                    <a:pt x="2596" y="226"/>
                  </a:lnTo>
                  <a:cubicBezTo>
                    <a:pt x="2584" y="203"/>
                    <a:pt x="2584" y="191"/>
                    <a:pt x="2560" y="191"/>
                  </a:cubicBezTo>
                  <a:cubicBezTo>
                    <a:pt x="2560" y="191"/>
                    <a:pt x="2560" y="179"/>
                    <a:pt x="2548" y="179"/>
                  </a:cubicBezTo>
                  <a:cubicBezTo>
                    <a:pt x="2537" y="167"/>
                    <a:pt x="2537" y="143"/>
                    <a:pt x="2525" y="131"/>
                  </a:cubicBezTo>
                  <a:cubicBezTo>
                    <a:pt x="2501" y="119"/>
                    <a:pt x="2501" y="107"/>
                    <a:pt x="2489" y="83"/>
                  </a:cubicBezTo>
                  <a:cubicBezTo>
                    <a:pt x="2489" y="83"/>
                    <a:pt x="2489" y="72"/>
                    <a:pt x="2477" y="72"/>
                  </a:cubicBezTo>
                  <a:lnTo>
                    <a:pt x="2465" y="60"/>
                  </a:lnTo>
                  <a:cubicBezTo>
                    <a:pt x="2465" y="60"/>
                    <a:pt x="2465" y="48"/>
                    <a:pt x="2441" y="48"/>
                  </a:cubicBezTo>
                  <a:cubicBezTo>
                    <a:pt x="2441" y="48"/>
                    <a:pt x="2441" y="24"/>
                    <a:pt x="2429" y="24"/>
                  </a:cubicBezTo>
                  <a:lnTo>
                    <a:pt x="2429" y="12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978;p30">
              <a:extLst>
                <a:ext uri="{FF2B5EF4-FFF2-40B4-BE49-F238E27FC236}">
                  <a16:creationId xmlns:a16="http://schemas.microsoft.com/office/drawing/2014/main" id="{8F29589A-32BD-45F2-9C53-8F133B4288A7}"/>
                </a:ext>
              </a:extLst>
            </p:cNvPr>
            <p:cNvSpPr/>
            <p:nvPr/>
          </p:nvSpPr>
          <p:spPr>
            <a:xfrm>
              <a:off x="5033516" y="2062058"/>
              <a:ext cx="154370" cy="227126"/>
            </a:xfrm>
            <a:custGeom>
              <a:avLst/>
              <a:gdLst/>
              <a:ahLst/>
              <a:cxnLst/>
              <a:rect l="l" t="t" r="r" b="b"/>
              <a:pathLst>
                <a:path w="5228" h="7692" extrusionOk="0">
                  <a:moveTo>
                    <a:pt x="2382" y="1"/>
                  </a:moveTo>
                  <a:cubicBezTo>
                    <a:pt x="2370" y="1"/>
                    <a:pt x="2346" y="1"/>
                    <a:pt x="2346" y="12"/>
                  </a:cubicBezTo>
                  <a:lnTo>
                    <a:pt x="2322" y="12"/>
                  </a:lnTo>
                  <a:cubicBezTo>
                    <a:pt x="2311" y="12"/>
                    <a:pt x="2287" y="12"/>
                    <a:pt x="2275" y="36"/>
                  </a:cubicBezTo>
                  <a:lnTo>
                    <a:pt x="2251" y="36"/>
                  </a:lnTo>
                  <a:cubicBezTo>
                    <a:pt x="2227" y="36"/>
                    <a:pt x="2215" y="36"/>
                    <a:pt x="2203" y="48"/>
                  </a:cubicBezTo>
                  <a:lnTo>
                    <a:pt x="2168" y="48"/>
                  </a:lnTo>
                  <a:cubicBezTo>
                    <a:pt x="2132" y="60"/>
                    <a:pt x="2084" y="60"/>
                    <a:pt x="2037" y="72"/>
                  </a:cubicBezTo>
                  <a:cubicBezTo>
                    <a:pt x="1989" y="96"/>
                    <a:pt x="1953" y="96"/>
                    <a:pt x="1894" y="108"/>
                  </a:cubicBezTo>
                  <a:cubicBezTo>
                    <a:pt x="1846" y="108"/>
                    <a:pt x="1799" y="120"/>
                    <a:pt x="1739" y="120"/>
                  </a:cubicBezTo>
                  <a:lnTo>
                    <a:pt x="1727" y="120"/>
                  </a:lnTo>
                  <a:cubicBezTo>
                    <a:pt x="1680" y="120"/>
                    <a:pt x="1620" y="132"/>
                    <a:pt x="1572" y="132"/>
                  </a:cubicBezTo>
                  <a:lnTo>
                    <a:pt x="1560" y="132"/>
                  </a:lnTo>
                  <a:cubicBezTo>
                    <a:pt x="1501" y="132"/>
                    <a:pt x="1441" y="155"/>
                    <a:pt x="1382" y="155"/>
                  </a:cubicBezTo>
                  <a:lnTo>
                    <a:pt x="906" y="155"/>
                  </a:lnTo>
                  <a:cubicBezTo>
                    <a:pt x="858" y="155"/>
                    <a:pt x="822" y="132"/>
                    <a:pt x="763" y="132"/>
                  </a:cubicBezTo>
                  <a:cubicBezTo>
                    <a:pt x="739" y="132"/>
                    <a:pt x="715" y="132"/>
                    <a:pt x="703" y="120"/>
                  </a:cubicBezTo>
                  <a:cubicBezTo>
                    <a:pt x="667" y="120"/>
                    <a:pt x="644" y="108"/>
                    <a:pt x="596" y="108"/>
                  </a:cubicBezTo>
                  <a:lnTo>
                    <a:pt x="560" y="108"/>
                  </a:lnTo>
                  <a:cubicBezTo>
                    <a:pt x="537" y="108"/>
                    <a:pt x="501" y="96"/>
                    <a:pt x="477" y="96"/>
                  </a:cubicBezTo>
                  <a:lnTo>
                    <a:pt x="465" y="96"/>
                  </a:lnTo>
                  <a:cubicBezTo>
                    <a:pt x="441" y="96"/>
                    <a:pt x="429" y="96"/>
                    <a:pt x="429" y="72"/>
                  </a:cubicBezTo>
                  <a:cubicBezTo>
                    <a:pt x="417" y="72"/>
                    <a:pt x="382" y="60"/>
                    <a:pt x="370" y="60"/>
                  </a:cubicBezTo>
                  <a:lnTo>
                    <a:pt x="1" y="286"/>
                  </a:lnTo>
                  <a:cubicBezTo>
                    <a:pt x="13" y="286"/>
                    <a:pt x="25" y="298"/>
                    <a:pt x="48" y="298"/>
                  </a:cubicBezTo>
                  <a:cubicBezTo>
                    <a:pt x="60" y="298"/>
                    <a:pt x="72" y="298"/>
                    <a:pt x="72" y="310"/>
                  </a:cubicBezTo>
                  <a:lnTo>
                    <a:pt x="84" y="310"/>
                  </a:lnTo>
                  <a:cubicBezTo>
                    <a:pt x="120" y="310"/>
                    <a:pt x="144" y="334"/>
                    <a:pt x="179" y="334"/>
                  </a:cubicBezTo>
                  <a:lnTo>
                    <a:pt x="203" y="334"/>
                  </a:lnTo>
                  <a:cubicBezTo>
                    <a:pt x="239" y="334"/>
                    <a:pt x="263" y="346"/>
                    <a:pt x="310" y="346"/>
                  </a:cubicBezTo>
                  <a:lnTo>
                    <a:pt x="370" y="346"/>
                  </a:lnTo>
                  <a:cubicBezTo>
                    <a:pt x="417" y="346"/>
                    <a:pt x="465" y="358"/>
                    <a:pt x="525" y="358"/>
                  </a:cubicBezTo>
                  <a:lnTo>
                    <a:pt x="1001" y="358"/>
                  </a:lnTo>
                  <a:cubicBezTo>
                    <a:pt x="1060" y="358"/>
                    <a:pt x="1120" y="346"/>
                    <a:pt x="1179" y="346"/>
                  </a:cubicBezTo>
                  <a:lnTo>
                    <a:pt x="1191" y="346"/>
                  </a:lnTo>
                  <a:cubicBezTo>
                    <a:pt x="1239" y="346"/>
                    <a:pt x="1299" y="334"/>
                    <a:pt x="1334" y="334"/>
                  </a:cubicBezTo>
                  <a:lnTo>
                    <a:pt x="1358" y="334"/>
                  </a:lnTo>
                  <a:cubicBezTo>
                    <a:pt x="1394" y="334"/>
                    <a:pt x="1453" y="310"/>
                    <a:pt x="1501" y="310"/>
                  </a:cubicBezTo>
                  <a:cubicBezTo>
                    <a:pt x="1549" y="310"/>
                    <a:pt x="1608" y="298"/>
                    <a:pt x="1656" y="286"/>
                  </a:cubicBezTo>
                  <a:cubicBezTo>
                    <a:pt x="1691" y="274"/>
                    <a:pt x="1739" y="274"/>
                    <a:pt x="1787" y="251"/>
                  </a:cubicBezTo>
                  <a:lnTo>
                    <a:pt x="1810" y="251"/>
                  </a:lnTo>
                  <a:cubicBezTo>
                    <a:pt x="1834" y="251"/>
                    <a:pt x="1846" y="251"/>
                    <a:pt x="1858" y="239"/>
                  </a:cubicBezTo>
                  <a:lnTo>
                    <a:pt x="1894" y="239"/>
                  </a:lnTo>
                  <a:cubicBezTo>
                    <a:pt x="1906" y="239"/>
                    <a:pt x="1918" y="239"/>
                    <a:pt x="1930" y="227"/>
                  </a:cubicBezTo>
                  <a:lnTo>
                    <a:pt x="1965" y="227"/>
                  </a:lnTo>
                  <a:cubicBezTo>
                    <a:pt x="1977" y="227"/>
                    <a:pt x="1989" y="227"/>
                    <a:pt x="1989" y="215"/>
                  </a:cubicBezTo>
                  <a:lnTo>
                    <a:pt x="2025" y="215"/>
                  </a:lnTo>
                  <a:cubicBezTo>
                    <a:pt x="2037" y="215"/>
                    <a:pt x="2037" y="215"/>
                    <a:pt x="2049" y="191"/>
                  </a:cubicBezTo>
                  <a:lnTo>
                    <a:pt x="2430" y="191"/>
                  </a:lnTo>
                  <a:lnTo>
                    <a:pt x="2430" y="215"/>
                  </a:lnTo>
                  <a:lnTo>
                    <a:pt x="2430" y="227"/>
                  </a:lnTo>
                  <a:cubicBezTo>
                    <a:pt x="2430" y="227"/>
                    <a:pt x="2430" y="239"/>
                    <a:pt x="2442" y="239"/>
                  </a:cubicBezTo>
                  <a:cubicBezTo>
                    <a:pt x="2442" y="239"/>
                    <a:pt x="2442" y="251"/>
                    <a:pt x="2453" y="251"/>
                  </a:cubicBezTo>
                  <a:lnTo>
                    <a:pt x="2465" y="274"/>
                  </a:lnTo>
                  <a:cubicBezTo>
                    <a:pt x="2465" y="274"/>
                    <a:pt x="2465" y="286"/>
                    <a:pt x="2489" y="286"/>
                  </a:cubicBezTo>
                  <a:cubicBezTo>
                    <a:pt x="2501" y="298"/>
                    <a:pt x="2501" y="310"/>
                    <a:pt x="2513" y="334"/>
                  </a:cubicBezTo>
                  <a:cubicBezTo>
                    <a:pt x="2525" y="346"/>
                    <a:pt x="2525" y="358"/>
                    <a:pt x="2549" y="370"/>
                  </a:cubicBezTo>
                  <a:cubicBezTo>
                    <a:pt x="2549" y="370"/>
                    <a:pt x="2549" y="393"/>
                    <a:pt x="2561" y="393"/>
                  </a:cubicBezTo>
                  <a:cubicBezTo>
                    <a:pt x="2572" y="405"/>
                    <a:pt x="2572" y="417"/>
                    <a:pt x="2584" y="417"/>
                  </a:cubicBezTo>
                  <a:lnTo>
                    <a:pt x="2608" y="429"/>
                  </a:lnTo>
                  <a:cubicBezTo>
                    <a:pt x="2620" y="453"/>
                    <a:pt x="2620" y="465"/>
                    <a:pt x="2632" y="465"/>
                  </a:cubicBezTo>
                  <a:cubicBezTo>
                    <a:pt x="2632" y="477"/>
                    <a:pt x="2644" y="477"/>
                    <a:pt x="2644" y="489"/>
                  </a:cubicBezTo>
                  <a:cubicBezTo>
                    <a:pt x="2668" y="513"/>
                    <a:pt x="2668" y="524"/>
                    <a:pt x="2680" y="536"/>
                  </a:cubicBezTo>
                  <a:cubicBezTo>
                    <a:pt x="2680" y="548"/>
                    <a:pt x="2692" y="548"/>
                    <a:pt x="2692" y="572"/>
                  </a:cubicBezTo>
                  <a:cubicBezTo>
                    <a:pt x="2703" y="584"/>
                    <a:pt x="2703" y="596"/>
                    <a:pt x="2727" y="608"/>
                  </a:cubicBezTo>
                  <a:cubicBezTo>
                    <a:pt x="2727" y="632"/>
                    <a:pt x="2739" y="632"/>
                    <a:pt x="2739" y="643"/>
                  </a:cubicBezTo>
                  <a:cubicBezTo>
                    <a:pt x="2751" y="655"/>
                    <a:pt x="2763" y="667"/>
                    <a:pt x="2763" y="691"/>
                  </a:cubicBezTo>
                  <a:cubicBezTo>
                    <a:pt x="2763" y="703"/>
                    <a:pt x="2787" y="703"/>
                    <a:pt x="2787" y="715"/>
                  </a:cubicBezTo>
                  <a:cubicBezTo>
                    <a:pt x="2811" y="763"/>
                    <a:pt x="2858" y="822"/>
                    <a:pt x="2906" y="882"/>
                  </a:cubicBezTo>
                  <a:cubicBezTo>
                    <a:pt x="2906" y="894"/>
                    <a:pt x="2918" y="894"/>
                    <a:pt x="2918" y="905"/>
                  </a:cubicBezTo>
                  <a:cubicBezTo>
                    <a:pt x="2930" y="929"/>
                    <a:pt x="2942" y="953"/>
                    <a:pt x="2965" y="965"/>
                  </a:cubicBezTo>
                  <a:lnTo>
                    <a:pt x="2989" y="1001"/>
                  </a:lnTo>
                  <a:cubicBezTo>
                    <a:pt x="3001" y="1013"/>
                    <a:pt x="3025" y="1024"/>
                    <a:pt x="3037" y="1060"/>
                  </a:cubicBezTo>
                  <a:cubicBezTo>
                    <a:pt x="3049" y="1072"/>
                    <a:pt x="3049" y="1084"/>
                    <a:pt x="3061" y="1084"/>
                  </a:cubicBezTo>
                  <a:cubicBezTo>
                    <a:pt x="3061" y="1108"/>
                    <a:pt x="3084" y="1108"/>
                    <a:pt x="3084" y="1120"/>
                  </a:cubicBezTo>
                  <a:lnTo>
                    <a:pt x="3096" y="1132"/>
                  </a:lnTo>
                  <a:lnTo>
                    <a:pt x="3180" y="1263"/>
                  </a:lnTo>
                  <a:cubicBezTo>
                    <a:pt x="3215" y="1310"/>
                    <a:pt x="3239" y="1358"/>
                    <a:pt x="3287" y="1405"/>
                  </a:cubicBezTo>
                  <a:cubicBezTo>
                    <a:pt x="3299" y="1417"/>
                    <a:pt x="3299" y="1429"/>
                    <a:pt x="3323" y="1429"/>
                  </a:cubicBezTo>
                  <a:cubicBezTo>
                    <a:pt x="3346" y="1477"/>
                    <a:pt x="3382" y="1501"/>
                    <a:pt x="3406" y="1548"/>
                  </a:cubicBezTo>
                  <a:cubicBezTo>
                    <a:pt x="3406" y="1548"/>
                    <a:pt x="3406" y="1560"/>
                    <a:pt x="3418" y="1560"/>
                  </a:cubicBezTo>
                  <a:cubicBezTo>
                    <a:pt x="3454" y="1608"/>
                    <a:pt x="3501" y="1656"/>
                    <a:pt x="3525" y="1703"/>
                  </a:cubicBezTo>
                  <a:lnTo>
                    <a:pt x="3537" y="1715"/>
                  </a:lnTo>
                  <a:cubicBezTo>
                    <a:pt x="3537" y="1715"/>
                    <a:pt x="3537" y="1727"/>
                    <a:pt x="3561" y="1727"/>
                  </a:cubicBezTo>
                  <a:cubicBezTo>
                    <a:pt x="3596" y="1786"/>
                    <a:pt x="3644" y="1846"/>
                    <a:pt x="3704" y="1906"/>
                  </a:cubicBezTo>
                  <a:cubicBezTo>
                    <a:pt x="3704" y="1917"/>
                    <a:pt x="3715" y="1917"/>
                    <a:pt x="3715" y="1941"/>
                  </a:cubicBezTo>
                  <a:cubicBezTo>
                    <a:pt x="3763" y="2001"/>
                    <a:pt x="3823" y="2060"/>
                    <a:pt x="3870" y="2120"/>
                  </a:cubicBezTo>
                  <a:lnTo>
                    <a:pt x="3870" y="2132"/>
                  </a:lnTo>
                  <a:lnTo>
                    <a:pt x="3882" y="2144"/>
                  </a:lnTo>
                  <a:cubicBezTo>
                    <a:pt x="3918" y="2179"/>
                    <a:pt x="3942" y="2215"/>
                    <a:pt x="3977" y="2251"/>
                  </a:cubicBezTo>
                  <a:lnTo>
                    <a:pt x="4001" y="2275"/>
                  </a:lnTo>
                  <a:cubicBezTo>
                    <a:pt x="4037" y="2322"/>
                    <a:pt x="4073" y="2370"/>
                    <a:pt x="4108" y="2418"/>
                  </a:cubicBezTo>
                  <a:lnTo>
                    <a:pt x="4132" y="2441"/>
                  </a:lnTo>
                  <a:lnTo>
                    <a:pt x="4216" y="2513"/>
                  </a:lnTo>
                  <a:cubicBezTo>
                    <a:pt x="4227" y="2537"/>
                    <a:pt x="4239" y="2548"/>
                    <a:pt x="4239" y="2560"/>
                  </a:cubicBezTo>
                  <a:cubicBezTo>
                    <a:pt x="4263" y="2596"/>
                    <a:pt x="4287" y="2608"/>
                    <a:pt x="4299" y="2620"/>
                  </a:cubicBezTo>
                  <a:lnTo>
                    <a:pt x="4323" y="2632"/>
                  </a:lnTo>
                  <a:lnTo>
                    <a:pt x="4335" y="2656"/>
                  </a:lnTo>
                  <a:cubicBezTo>
                    <a:pt x="4382" y="2691"/>
                    <a:pt x="4406" y="2739"/>
                    <a:pt x="4454" y="2775"/>
                  </a:cubicBezTo>
                  <a:lnTo>
                    <a:pt x="4489" y="2810"/>
                  </a:lnTo>
                  <a:lnTo>
                    <a:pt x="4537" y="2858"/>
                  </a:lnTo>
                  <a:lnTo>
                    <a:pt x="4549" y="2870"/>
                  </a:lnTo>
                  <a:lnTo>
                    <a:pt x="4632" y="2953"/>
                  </a:lnTo>
                  <a:cubicBezTo>
                    <a:pt x="4656" y="2977"/>
                    <a:pt x="4704" y="3013"/>
                    <a:pt x="4728" y="3049"/>
                  </a:cubicBezTo>
                  <a:cubicBezTo>
                    <a:pt x="4763" y="3084"/>
                    <a:pt x="4787" y="3096"/>
                    <a:pt x="4823" y="3132"/>
                  </a:cubicBezTo>
                  <a:lnTo>
                    <a:pt x="4823" y="5751"/>
                  </a:lnTo>
                  <a:lnTo>
                    <a:pt x="4823" y="6049"/>
                  </a:lnTo>
                  <a:lnTo>
                    <a:pt x="4823" y="6120"/>
                  </a:lnTo>
                  <a:lnTo>
                    <a:pt x="4823" y="6132"/>
                  </a:lnTo>
                  <a:lnTo>
                    <a:pt x="4823" y="6180"/>
                  </a:lnTo>
                  <a:lnTo>
                    <a:pt x="4823" y="6204"/>
                  </a:lnTo>
                  <a:lnTo>
                    <a:pt x="4823" y="6251"/>
                  </a:lnTo>
                  <a:lnTo>
                    <a:pt x="4823" y="6287"/>
                  </a:lnTo>
                  <a:lnTo>
                    <a:pt x="4823" y="6311"/>
                  </a:lnTo>
                  <a:cubicBezTo>
                    <a:pt x="4823" y="6323"/>
                    <a:pt x="4823" y="6347"/>
                    <a:pt x="4811" y="6358"/>
                  </a:cubicBezTo>
                  <a:lnTo>
                    <a:pt x="4811" y="6382"/>
                  </a:lnTo>
                  <a:cubicBezTo>
                    <a:pt x="4811" y="6406"/>
                    <a:pt x="4787" y="6418"/>
                    <a:pt x="4787" y="6430"/>
                  </a:cubicBezTo>
                  <a:lnTo>
                    <a:pt x="4787" y="6466"/>
                  </a:lnTo>
                  <a:cubicBezTo>
                    <a:pt x="4775" y="6489"/>
                    <a:pt x="4775" y="6501"/>
                    <a:pt x="4763" y="6537"/>
                  </a:cubicBezTo>
                  <a:lnTo>
                    <a:pt x="4763" y="6549"/>
                  </a:lnTo>
                  <a:cubicBezTo>
                    <a:pt x="4751" y="6585"/>
                    <a:pt x="4751" y="6597"/>
                    <a:pt x="4728" y="6620"/>
                  </a:cubicBezTo>
                  <a:cubicBezTo>
                    <a:pt x="4716" y="6668"/>
                    <a:pt x="4704" y="6704"/>
                    <a:pt x="4692" y="6739"/>
                  </a:cubicBezTo>
                  <a:lnTo>
                    <a:pt x="4692" y="6763"/>
                  </a:lnTo>
                  <a:cubicBezTo>
                    <a:pt x="4692" y="6775"/>
                    <a:pt x="4668" y="6775"/>
                    <a:pt x="4668" y="6787"/>
                  </a:cubicBezTo>
                  <a:cubicBezTo>
                    <a:pt x="4656" y="6835"/>
                    <a:pt x="4644" y="6859"/>
                    <a:pt x="4632" y="6906"/>
                  </a:cubicBezTo>
                  <a:lnTo>
                    <a:pt x="4632" y="6918"/>
                  </a:lnTo>
                  <a:cubicBezTo>
                    <a:pt x="4608" y="6954"/>
                    <a:pt x="4597" y="7001"/>
                    <a:pt x="4573" y="7025"/>
                  </a:cubicBezTo>
                  <a:cubicBezTo>
                    <a:pt x="4573" y="7037"/>
                    <a:pt x="4549" y="7037"/>
                    <a:pt x="4549" y="7061"/>
                  </a:cubicBezTo>
                  <a:cubicBezTo>
                    <a:pt x="4537" y="7085"/>
                    <a:pt x="4513" y="7132"/>
                    <a:pt x="4489" y="7156"/>
                  </a:cubicBezTo>
                  <a:cubicBezTo>
                    <a:pt x="4489" y="7156"/>
                    <a:pt x="4489" y="7180"/>
                    <a:pt x="4477" y="7180"/>
                  </a:cubicBezTo>
                  <a:cubicBezTo>
                    <a:pt x="4466" y="7204"/>
                    <a:pt x="4430" y="7240"/>
                    <a:pt x="4418" y="7263"/>
                  </a:cubicBezTo>
                  <a:lnTo>
                    <a:pt x="4406" y="7275"/>
                  </a:lnTo>
                  <a:cubicBezTo>
                    <a:pt x="4370" y="7311"/>
                    <a:pt x="4358" y="7335"/>
                    <a:pt x="4335" y="7370"/>
                  </a:cubicBezTo>
                  <a:lnTo>
                    <a:pt x="4311" y="7382"/>
                  </a:lnTo>
                  <a:cubicBezTo>
                    <a:pt x="4299" y="7418"/>
                    <a:pt x="4275" y="7430"/>
                    <a:pt x="4251" y="7442"/>
                  </a:cubicBezTo>
                  <a:lnTo>
                    <a:pt x="4239" y="7454"/>
                  </a:lnTo>
                  <a:lnTo>
                    <a:pt x="4168" y="7537"/>
                  </a:lnTo>
                  <a:lnTo>
                    <a:pt x="4156" y="7549"/>
                  </a:lnTo>
                  <a:cubicBezTo>
                    <a:pt x="4120" y="7561"/>
                    <a:pt x="4108" y="7573"/>
                    <a:pt x="4073" y="7609"/>
                  </a:cubicBezTo>
                  <a:lnTo>
                    <a:pt x="4061" y="7609"/>
                  </a:lnTo>
                  <a:cubicBezTo>
                    <a:pt x="4042" y="7618"/>
                    <a:pt x="4015" y="7643"/>
                    <a:pt x="3999" y="7659"/>
                  </a:cubicBezTo>
                  <a:lnTo>
                    <a:pt x="3999" y="7659"/>
                  </a:lnTo>
                  <a:lnTo>
                    <a:pt x="4311" y="7478"/>
                  </a:lnTo>
                  <a:cubicBezTo>
                    <a:pt x="4347" y="7454"/>
                    <a:pt x="4358" y="7442"/>
                    <a:pt x="4394" y="7430"/>
                  </a:cubicBezTo>
                  <a:lnTo>
                    <a:pt x="4406" y="7418"/>
                  </a:lnTo>
                  <a:cubicBezTo>
                    <a:pt x="4418" y="7394"/>
                    <a:pt x="4430" y="7382"/>
                    <a:pt x="4454" y="7382"/>
                  </a:cubicBezTo>
                  <a:cubicBezTo>
                    <a:pt x="4466" y="7382"/>
                    <a:pt x="4466" y="7370"/>
                    <a:pt x="4477" y="7370"/>
                  </a:cubicBezTo>
                  <a:lnTo>
                    <a:pt x="4525" y="7323"/>
                  </a:lnTo>
                  <a:lnTo>
                    <a:pt x="4537" y="7311"/>
                  </a:lnTo>
                  <a:cubicBezTo>
                    <a:pt x="4573" y="7299"/>
                    <a:pt x="4585" y="7263"/>
                    <a:pt x="4597" y="7251"/>
                  </a:cubicBezTo>
                  <a:lnTo>
                    <a:pt x="4608" y="7240"/>
                  </a:lnTo>
                  <a:lnTo>
                    <a:pt x="4668" y="7180"/>
                  </a:lnTo>
                  <a:lnTo>
                    <a:pt x="4692" y="7156"/>
                  </a:lnTo>
                  <a:lnTo>
                    <a:pt x="4728" y="7120"/>
                  </a:lnTo>
                  <a:cubicBezTo>
                    <a:pt x="4728" y="7097"/>
                    <a:pt x="4751" y="7097"/>
                    <a:pt x="4751" y="7085"/>
                  </a:cubicBezTo>
                  <a:cubicBezTo>
                    <a:pt x="4763" y="7073"/>
                    <a:pt x="4775" y="7037"/>
                    <a:pt x="4787" y="7025"/>
                  </a:cubicBezTo>
                  <a:lnTo>
                    <a:pt x="4811" y="7013"/>
                  </a:lnTo>
                  <a:cubicBezTo>
                    <a:pt x="4823" y="6978"/>
                    <a:pt x="4847" y="6954"/>
                    <a:pt x="4870" y="6942"/>
                  </a:cubicBezTo>
                  <a:cubicBezTo>
                    <a:pt x="4870" y="6942"/>
                    <a:pt x="4870" y="6918"/>
                    <a:pt x="4882" y="6918"/>
                  </a:cubicBezTo>
                  <a:cubicBezTo>
                    <a:pt x="4894" y="6906"/>
                    <a:pt x="4906" y="6882"/>
                    <a:pt x="4930" y="6847"/>
                  </a:cubicBezTo>
                  <a:cubicBezTo>
                    <a:pt x="4930" y="6835"/>
                    <a:pt x="4942" y="6835"/>
                    <a:pt x="4942" y="6823"/>
                  </a:cubicBezTo>
                  <a:cubicBezTo>
                    <a:pt x="4954" y="6799"/>
                    <a:pt x="4966" y="6775"/>
                    <a:pt x="4966" y="6763"/>
                  </a:cubicBezTo>
                  <a:cubicBezTo>
                    <a:pt x="4966" y="6763"/>
                    <a:pt x="4966" y="6739"/>
                    <a:pt x="4989" y="6739"/>
                  </a:cubicBezTo>
                  <a:lnTo>
                    <a:pt x="4989" y="6728"/>
                  </a:lnTo>
                  <a:cubicBezTo>
                    <a:pt x="4989" y="6716"/>
                    <a:pt x="5001" y="6704"/>
                    <a:pt x="5001" y="6680"/>
                  </a:cubicBezTo>
                  <a:cubicBezTo>
                    <a:pt x="5001" y="6668"/>
                    <a:pt x="5013" y="6656"/>
                    <a:pt x="5013" y="6644"/>
                  </a:cubicBezTo>
                  <a:cubicBezTo>
                    <a:pt x="5013" y="6620"/>
                    <a:pt x="5025" y="6608"/>
                    <a:pt x="5025" y="6597"/>
                  </a:cubicBezTo>
                  <a:cubicBezTo>
                    <a:pt x="5025" y="6585"/>
                    <a:pt x="5025" y="6585"/>
                    <a:pt x="5049" y="6561"/>
                  </a:cubicBezTo>
                  <a:lnTo>
                    <a:pt x="5049" y="6549"/>
                  </a:lnTo>
                  <a:cubicBezTo>
                    <a:pt x="5061" y="6501"/>
                    <a:pt x="5073" y="6478"/>
                    <a:pt x="5085" y="6430"/>
                  </a:cubicBezTo>
                  <a:cubicBezTo>
                    <a:pt x="5109" y="6406"/>
                    <a:pt x="5109" y="6382"/>
                    <a:pt x="5120" y="6358"/>
                  </a:cubicBezTo>
                  <a:lnTo>
                    <a:pt x="5120" y="6347"/>
                  </a:lnTo>
                  <a:cubicBezTo>
                    <a:pt x="5132" y="6311"/>
                    <a:pt x="5132" y="6299"/>
                    <a:pt x="5144" y="6263"/>
                  </a:cubicBezTo>
                  <a:lnTo>
                    <a:pt x="5144" y="6251"/>
                  </a:lnTo>
                  <a:lnTo>
                    <a:pt x="5144" y="6239"/>
                  </a:lnTo>
                  <a:cubicBezTo>
                    <a:pt x="5144" y="6227"/>
                    <a:pt x="5168" y="6204"/>
                    <a:pt x="5168" y="6192"/>
                  </a:cubicBezTo>
                  <a:lnTo>
                    <a:pt x="5168" y="6180"/>
                  </a:lnTo>
                  <a:cubicBezTo>
                    <a:pt x="5168" y="6168"/>
                    <a:pt x="5168" y="6144"/>
                    <a:pt x="5180" y="6132"/>
                  </a:cubicBezTo>
                  <a:lnTo>
                    <a:pt x="5180" y="6108"/>
                  </a:lnTo>
                  <a:lnTo>
                    <a:pt x="5180" y="6073"/>
                  </a:lnTo>
                  <a:lnTo>
                    <a:pt x="5180" y="6049"/>
                  </a:lnTo>
                  <a:lnTo>
                    <a:pt x="5180" y="6025"/>
                  </a:lnTo>
                  <a:lnTo>
                    <a:pt x="5180" y="6001"/>
                  </a:lnTo>
                  <a:lnTo>
                    <a:pt x="5180" y="5966"/>
                  </a:lnTo>
                  <a:lnTo>
                    <a:pt x="5180" y="5942"/>
                  </a:lnTo>
                  <a:lnTo>
                    <a:pt x="5180" y="5930"/>
                  </a:lnTo>
                  <a:lnTo>
                    <a:pt x="5180" y="5906"/>
                  </a:lnTo>
                  <a:lnTo>
                    <a:pt x="5180" y="5846"/>
                  </a:lnTo>
                  <a:lnTo>
                    <a:pt x="5180" y="5549"/>
                  </a:lnTo>
                  <a:lnTo>
                    <a:pt x="5192" y="2929"/>
                  </a:lnTo>
                  <a:cubicBezTo>
                    <a:pt x="5228" y="2918"/>
                    <a:pt x="5192" y="2894"/>
                    <a:pt x="5168" y="2858"/>
                  </a:cubicBezTo>
                  <a:cubicBezTo>
                    <a:pt x="5132" y="2834"/>
                    <a:pt x="5097" y="2799"/>
                    <a:pt x="5061" y="2751"/>
                  </a:cubicBezTo>
                  <a:cubicBezTo>
                    <a:pt x="5025" y="2727"/>
                    <a:pt x="5001" y="2691"/>
                    <a:pt x="4978" y="2679"/>
                  </a:cubicBezTo>
                  <a:lnTo>
                    <a:pt x="4954" y="2668"/>
                  </a:lnTo>
                  <a:lnTo>
                    <a:pt x="4870" y="2572"/>
                  </a:lnTo>
                  <a:lnTo>
                    <a:pt x="4751" y="2453"/>
                  </a:lnTo>
                  <a:cubicBezTo>
                    <a:pt x="4728" y="2441"/>
                    <a:pt x="4728" y="2429"/>
                    <a:pt x="4716" y="2429"/>
                  </a:cubicBezTo>
                  <a:cubicBezTo>
                    <a:pt x="4704" y="2406"/>
                    <a:pt x="4680" y="2382"/>
                    <a:pt x="4656" y="2358"/>
                  </a:cubicBezTo>
                  <a:cubicBezTo>
                    <a:pt x="4644" y="2334"/>
                    <a:pt x="4632" y="2322"/>
                    <a:pt x="4632" y="2310"/>
                  </a:cubicBezTo>
                  <a:lnTo>
                    <a:pt x="4549" y="2239"/>
                  </a:lnTo>
                  <a:lnTo>
                    <a:pt x="4525" y="2203"/>
                  </a:lnTo>
                  <a:cubicBezTo>
                    <a:pt x="4477" y="2156"/>
                    <a:pt x="4454" y="2108"/>
                    <a:pt x="4406" y="2072"/>
                  </a:cubicBezTo>
                  <a:lnTo>
                    <a:pt x="4370" y="2037"/>
                  </a:lnTo>
                  <a:cubicBezTo>
                    <a:pt x="4347" y="2013"/>
                    <a:pt x="4311" y="1965"/>
                    <a:pt x="4287" y="1941"/>
                  </a:cubicBezTo>
                  <a:lnTo>
                    <a:pt x="4251" y="1906"/>
                  </a:lnTo>
                  <a:cubicBezTo>
                    <a:pt x="4216" y="1846"/>
                    <a:pt x="4156" y="1786"/>
                    <a:pt x="4108" y="1727"/>
                  </a:cubicBezTo>
                  <a:cubicBezTo>
                    <a:pt x="4108" y="1715"/>
                    <a:pt x="4096" y="1715"/>
                    <a:pt x="4096" y="1703"/>
                  </a:cubicBezTo>
                  <a:cubicBezTo>
                    <a:pt x="4049" y="1644"/>
                    <a:pt x="4001" y="1584"/>
                    <a:pt x="3942" y="1525"/>
                  </a:cubicBezTo>
                  <a:lnTo>
                    <a:pt x="3918" y="1489"/>
                  </a:lnTo>
                  <a:cubicBezTo>
                    <a:pt x="3882" y="1441"/>
                    <a:pt x="3835" y="1405"/>
                    <a:pt x="3811" y="1358"/>
                  </a:cubicBezTo>
                  <a:cubicBezTo>
                    <a:pt x="3811" y="1358"/>
                    <a:pt x="3811" y="1346"/>
                    <a:pt x="3799" y="1346"/>
                  </a:cubicBezTo>
                  <a:cubicBezTo>
                    <a:pt x="3763" y="1298"/>
                    <a:pt x="3739" y="1251"/>
                    <a:pt x="3704" y="1227"/>
                  </a:cubicBezTo>
                  <a:cubicBezTo>
                    <a:pt x="3692" y="1203"/>
                    <a:pt x="3692" y="1191"/>
                    <a:pt x="3680" y="1191"/>
                  </a:cubicBezTo>
                  <a:cubicBezTo>
                    <a:pt x="3644" y="1144"/>
                    <a:pt x="3620" y="1108"/>
                    <a:pt x="3573" y="1060"/>
                  </a:cubicBezTo>
                  <a:lnTo>
                    <a:pt x="3477" y="929"/>
                  </a:lnTo>
                  <a:cubicBezTo>
                    <a:pt x="3465" y="905"/>
                    <a:pt x="3454" y="894"/>
                    <a:pt x="3454" y="882"/>
                  </a:cubicBezTo>
                  <a:cubicBezTo>
                    <a:pt x="3442" y="870"/>
                    <a:pt x="3442" y="846"/>
                    <a:pt x="3418" y="846"/>
                  </a:cubicBezTo>
                  <a:cubicBezTo>
                    <a:pt x="3406" y="834"/>
                    <a:pt x="3394" y="810"/>
                    <a:pt x="3382" y="786"/>
                  </a:cubicBezTo>
                  <a:lnTo>
                    <a:pt x="3346" y="763"/>
                  </a:lnTo>
                  <a:cubicBezTo>
                    <a:pt x="3334" y="751"/>
                    <a:pt x="3323" y="715"/>
                    <a:pt x="3299" y="703"/>
                  </a:cubicBezTo>
                  <a:cubicBezTo>
                    <a:pt x="3299" y="691"/>
                    <a:pt x="3287" y="691"/>
                    <a:pt x="3287" y="667"/>
                  </a:cubicBezTo>
                  <a:cubicBezTo>
                    <a:pt x="3275" y="643"/>
                    <a:pt x="3239" y="608"/>
                    <a:pt x="3227" y="596"/>
                  </a:cubicBezTo>
                  <a:cubicBezTo>
                    <a:pt x="3215" y="572"/>
                    <a:pt x="3204" y="548"/>
                    <a:pt x="3168" y="524"/>
                  </a:cubicBezTo>
                  <a:cubicBezTo>
                    <a:pt x="3168" y="513"/>
                    <a:pt x="3156" y="513"/>
                    <a:pt x="3156" y="489"/>
                  </a:cubicBezTo>
                  <a:cubicBezTo>
                    <a:pt x="3144" y="477"/>
                    <a:pt x="3120" y="465"/>
                    <a:pt x="3120" y="453"/>
                  </a:cubicBezTo>
                  <a:cubicBezTo>
                    <a:pt x="3120" y="429"/>
                    <a:pt x="3108" y="429"/>
                    <a:pt x="3108" y="417"/>
                  </a:cubicBezTo>
                  <a:cubicBezTo>
                    <a:pt x="3096" y="405"/>
                    <a:pt x="3096" y="393"/>
                    <a:pt x="3084" y="370"/>
                  </a:cubicBezTo>
                  <a:cubicBezTo>
                    <a:pt x="3084" y="358"/>
                    <a:pt x="3061" y="358"/>
                    <a:pt x="3061" y="346"/>
                  </a:cubicBezTo>
                  <a:cubicBezTo>
                    <a:pt x="3049" y="334"/>
                    <a:pt x="3049" y="310"/>
                    <a:pt x="3037" y="310"/>
                  </a:cubicBezTo>
                  <a:cubicBezTo>
                    <a:pt x="3037" y="298"/>
                    <a:pt x="3025" y="298"/>
                    <a:pt x="3025" y="286"/>
                  </a:cubicBezTo>
                  <a:cubicBezTo>
                    <a:pt x="3001" y="274"/>
                    <a:pt x="3001" y="251"/>
                    <a:pt x="2989" y="251"/>
                  </a:cubicBezTo>
                  <a:cubicBezTo>
                    <a:pt x="2989" y="239"/>
                    <a:pt x="2977" y="239"/>
                    <a:pt x="2977" y="239"/>
                  </a:cubicBezTo>
                  <a:cubicBezTo>
                    <a:pt x="2965" y="227"/>
                    <a:pt x="2965" y="215"/>
                    <a:pt x="2942" y="215"/>
                  </a:cubicBezTo>
                  <a:lnTo>
                    <a:pt x="2930" y="191"/>
                  </a:lnTo>
                  <a:cubicBezTo>
                    <a:pt x="2918" y="179"/>
                    <a:pt x="2918" y="167"/>
                    <a:pt x="2906" y="167"/>
                  </a:cubicBezTo>
                  <a:lnTo>
                    <a:pt x="2906" y="155"/>
                  </a:lnTo>
                  <a:cubicBezTo>
                    <a:pt x="2882" y="132"/>
                    <a:pt x="2882" y="120"/>
                    <a:pt x="2870" y="108"/>
                  </a:cubicBezTo>
                  <a:cubicBezTo>
                    <a:pt x="2870" y="108"/>
                    <a:pt x="2870" y="96"/>
                    <a:pt x="2858" y="96"/>
                  </a:cubicBezTo>
                  <a:lnTo>
                    <a:pt x="2846" y="72"/>
                  </a:lnTo>
                  <a:cubicBezTo>
                    <a:pt x="2846" y="72"/>
                    <a:pt x="2846" y="60"/>
                    <a:pt x="2823" y="60"/>
                  </a:cubicBezTo>
                  <a:cubicBezTo>
                    <a:pt x="2823" y="60"/>
                    <a:pt x="2823" y="48"/>
                    <a:pt x="2811" y="48"/>
                  </a:cubicBezTo>
                  <a:lnTo>
                    <a:pt x="2811" y="36"/>
                  </a:lnTo>
                  <a:lnTo>
                    <a:pt x="2811" y="12"/>
                  </a:lnTo>
                  <a:lnTo>
                    <a:pt x="2799" y="1"/>
                  </a:lnTo>
                  <a:close/>
                  <a:moveTo>
                    <a:pt x="3999" y="7659"/>
                  </a:moveTo>
                  <a:lnTo>
                    <a:pt x="3956" y="7684"/>
                  </a:lnTo>
                  <a:lnTo>
                    <a:pt x="3956" y="7684"/>
                  </a:lnTo>
                  <a:cubicBezTo>
                    <a:pt x="3961" y="7682"/>
                    <a:pt x="3969" y="7680"/>
                    <a:pt x="3977" y="7680"/>
                  </a:cubicBezTo>
                  <a:cubicBezTo>
                    <a:pt x="3977" y="7668"/>
                    <a:pt x="3989" y="7668"/>
                    <a:pt x="3989" y="7668"/>
                  </a:cubicBezTo>
                  <a:cubicBezTo>
                    <a:pt x="3992" y="7666"/>
                    <a:pt x="3995" y="7663"/>
                    <a:pt x="3999" y="7659"/>
                  </a:cubicBezTo>
                  <a:close/>
                  <a:moveTo>
                    <a:pt x="3956" y="7684"/>
                  </a:moveTo>
                  <a:cubicBezTo>
                    <a:pt x="3946" y="7687"/>
                    <a:pt x="3942" y="7692"/>
                    <a:pt x="3942" y="7692"/>
                  </a:cubicBezTo>
                  <a:lnTo>
                    <a:pt x="3956" y="7684"/>
                  </a:lnTo>
                  <a:close/>
                </a:path>
              </a:pathLst>
            </a:custGeom>
            <a:solidFill>
              <a:srgbClr val="B4B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979;p30">
              <a:extLst>
                <a:ext uri="{FF2B5EF4-FFF2-40B4-BE49-F238E27FC236}">
                  <a16:creationId xmlns:a16="http://schemas.microsoft.com/office/drawing/2014/main" id="{05EECCF7-C7D5-4D12-BA1D-E2299573181B}"/>
                </a:ext>
              </a:extLst>
            </p:cNvPr>
            <p:cNvSpPr/>
            <p:nvPr/>
          </p:nvSpPr>
          <p:spPr>
            <a:xfrm>
              <a:off x="5078870" y="2112403"/>
              <a:ext cx="49252" cy="60413"/>
            </a:xfrm>
            <a:custGeom>
              <a:avLst/>
              <a:gdLst/>
              <a:ahLst/>
              <a:cxnLst/>
              <a:rect l="l" t="t" r="r" b="b"/>
              <a:pathLst>
                <a:path w="1668" h="2046" extrusionOk="0">
                  <a:moveTo>
                    <a:pt x="460" y="0"/>
                  </a:moveTo>
                  <a:cubicBezTo>
                    <a:pt x="186" y="0"/>
                    <a:pt x="1" y="222"/>
                    <a:pt x="1" y="593"/>
                  </a:cubicBezTo>
                  <a:lnTo>
                    <a:pt x="1" y="1082"/>
                  </a:lnTo>
                  <a:lnTo>
                    <a:pt x="132" y="1153"/>
                  </a:lnTo>
                  <a:lnTo>
                    <a:pt x="120" y="665"/>
                  </a:lnTo>
                  <a:cubicBezTo>
                    <a:pt x="120" y="345"/>
                    <a:pt x="274" y="162"/>
                    <a:pt x="508" y="162"/>
                  </a:cubicBezTo>
                  <a:cubicBezTo>
                    <a:pt x="605" y="162"/>
                    <a:pt x="715" y="194"/>
                    <a:pt x="834" y="260"/>
                  </a:cubicBezTo>
                  <a:cubicBezTo>
                    <a:pt x="1227" y="486"/>
                    <a:pt x="1537" y="1034"/>
                    <a:pt x="1537" y="1486"/>
                  </a:cubicBezTo>
                  <a:lnTo>
                    <a:pt x="1537" y="1975"/>
                  </a:lnTo>
                  <a:lnTo>
                    <a:pt x="1668" y="2046"/>
                  </a:lnTo>
                  <a:lnTo>
                    <a:pt x="1668" y="1558"/>
                  </a:lnTo>
                  <a:cubicBezTo>
                    <a:pt x="1668" y="1022"/>
                    <a:pt x="1298" y="379"/>
                    <a:pt x="834" y="117"/>
                  </a:cubicBezTo>
                  <a:cubicBezTo>
                    <a:pt x="699" y="38"/>
                    <a:pt x="572" y="0"/>
                    <a:pt x="460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980;p30">
              <a:extLst>
                <a:ext uri="{FF2B5EF4-FFF2-40B4-BE49-F238E27FC236}">
                  <a16:creationId xmlns:a16="http://schemas.microsoft.com/office/drawing/2014/main" id="{7D059F31-A712-48DF-A6DF-9EA8D5DE977D}"/>
                </a:ext>
              </a:extLst>
            </p:cNvPr>
            <p:cNvSpPr/>
            <p:nvPr/>
          </p:nvSpPr>
          <p:spPr>
            <a:xfrm>
              <a:off x="5066232" y="2141605"/>
              <a:ext cx="73140" cy="112057"/>
            </a:xfrm>
            <a:custGeom>
              <a:avLst/>
              <a:gdLst/>
              <a:ahLst/>
              <a:cxnLst/>
              <a:rect l="l" t="t" r="r" b="b"/>
              <a:pathLst>
                <a:path w="2477" h="3795" extrusionOk="0">
                  <a:moveTo>
                    <a:pt x="1108" y="1238"/>
                  </a:moveTo>
                  <a:cubicBezTo>
                    <a:pt x="1151" y="1238"/>
                    <a:pt x="1199" y="1253"/>
                    <a:pt x="1250" y="1283"/>
                  </a:cubicBezTo>
                  <a:cubicBezTo>
                    <a:pt x="1429" y="1390"/>
                    <a:pt x="1560" y="1629"/>
                    <a:pt x="1560" y="1819"/>
                  </a:cubicBezTo>
                  <a:cubicBezTo>
                    <a:pt x="1560" y="1938"/>
                    <a:pt x="1512" y="2010"/>
                    <a:pt x="1441" y="2021"/>
                  </a:cubicBezTo>
                  <a:lnTo>
                    <a:pt x="1560" y="2855"/>
                  </a:lnTo>
                  <a:lnTo>
                    <a:pt x="929" y="2498"/>
                  </a:lnTo>
                  <a:lnTo>
                    <a:pt x="1048" y="1807"/>
                  </a:lnTo>
                  <a:cubicBezTo>
                    <a:pt x="976" y="1712"/>
                    <a:pt x="929" y="1581"/>
                    <a:pt x="929" y="1462"/>
                  </a:cubicBezTo>
                  <a:cubicBezTo>
                    <a:pt x="929" y="1326"/>
                    <a:pt x="1001" y="1238"/>
                    <a:pt x="1108" y="1238"/>
                  </a:cubicBezTo>
                  <a:close/>
                  <a:moveTo>
                    <a:pt x="191" y="0"/>
                  </a:moveTo>
                  <a:cubicBezTo>
                    <a:pt x="85" y="0"/>
                    <a:pt x="12" y="88"/>
                    <a:pt x="12" y="224"/>
                  </a:cubicBezTo>
                  <a:lnTo>
                    <a:pt x="12" y="1998"/>
                  </a:lnTo>
                  <a:lnTo>
                    <a:pt x="12" y="2140"/>
                  </a:lnTo>
                  <a:cubicBezTo>
                    <a:pt x="0" y="2355"/>
                    <a:pt x="143" y="2605"/>
                    <a:pt x="321" y="2700"/>
                  </a:cubicBezTo>
                  <a:lnTo>
                    <a:pt x="2155" y="3748"/>
                  </a:lnTo>
                  <a:cubicBezTo>
                    <a:pt x="2208" y="3780"/>
                    <a:pt x="2258" y="3795"/>
                    <a:pt x="2302" y="3795"/>
                  </a:cubicBezTo>
                  <a:cubicBezTo>
                    <a:pt x="2406" y="3795"/>
                    <a:pt x="2477" y="3711"/>
                    <a:pt x="2477" y="3569"/>
                  </a:cubicBezTo>
                  <a:lnTo>
                    <a:pt x="2477" y="1652"/>
                  </a:lnTo>
                  <a:cubicBezTo>
                    <a:pt x="2477" y="1450"/>
                    <a:pt x="2334" y="1212"/>
                    <a:pt x="2167" y="1105"/>
                  </a:cubicBezTo>
                  <a:lnTo>
                    <a:pt x="2096" y="1057"/>
                  </a:lnTo>
                  <a:lnTo>
                    <a:pt x="1965" y="986"/>
                  </a:lnTo>
                  <a:lnTo>
                    <a:pt x="548" y="164"/>
                  </a:lnTo>
                  <a:lnTo>
                    <a:pt x="417" y="93"/>
                  </a:lnTo>
                  <a:lnTo>
                    <a:pt x="333" y="45"/>
                  </a:lnTo>
                  <a:cubicBezTo>
                    <a:pt x="282" y="14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981;p30">
              <a:extLst>
                <a:ext uri="{FF2B5EF4-FFF2-40B4-BE49-F238E27FC236}">
                  <a16:creationId xmlns:a16="http://schemas.microsoft.com/office/drawing/2014/main" id="{D419564E-F006-40B2-A84C-8E5BD84688D4}"/>
                </a:ext>
              </a:extLst>
            </p:cNvPr>
            <p:cNvSpPr/>
            <p:nvPr/>
          </p:nvSpPr>
          <p:spPr>
            <a:xfrm>
              <a:off x="5093279" y="2178515"/>
              <a:ext cx="18661" cy="48100"/>
            </a:xfrm>
            <a:custGeom>
              <a:avLst/>
              <a:gdLst/>
              <a:ahLst/>
              <a:cxnLst/>
              <a:rect l="l" t="t" r="r" b="b"/>
              <a:pathLst>
                <a:path w="632" h="1629" extrusionOk="0">
                  <a:moveTo>
                    <a:pt x="171" y="0"/>
                  </a:moveTo>
                  <a:cubicBezTo>
                    <a:pt x="67" y="0"/>
                    <a:pt x="1" y="88"/>
                    <a:pt x="1" y="224"/>
                  </a:cubicBezTo>
                  <a:cubicBezTo>
                    <a:pt x="1" y="343"/>
                    <a:pt x="48" y="474"/>
                    <a:pt x="120" y="581"/>
                  </a:cubicBezTo>
                  <a:lnTo>
                    <a:pt x="1" y="1283"/>
                  </a:lnTo>
                  <a:lnTo>
                    <a:pt x="632" y="1629"/>
                  </a:lnTo>
                  <a:lnTo>
                    <a:pt x="632" y="1629"/>
                  </a:lnTo>
                  <a:lnTo>
                    <a:pt x="513" y="795"/>
                  </a:lnTo>
                  <a:cubicBezTo>
                    <a:pt x="584" y="760"/>
                    <a:pt x="632" y="688"/>
                    <a:pt x="632" y="581"/>
                  </a:cubicBezTo>
                  <a:cubicBezTo>
                    <a:pt x="632" y="390"/>
                    <a:pt x="489" y="140"/>
                    <a:pt x="310" y="45"/>
                  </a:cubicBezTo>
                  <a:cubicBezTo>
                    <a:pt x="259" y="14"/>
                    <a:pt x="212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982;p30">
              <a:extLst>
                <a:ext uri="{FF2B5EF4-FFF2-40B4-BE49-F238E27FC236}">
                  <a16:creationId xmlns:a16="http://schemas.microsoft.com/office/drawing/2014/main" id="{06D5DA8F-2CE9-4F05-8156-D28D9925E358}"/>
                </a:ext>
              </a:extLst>
            </p:cNvPr>
            <p:cNvSpPr/>
            <p:nvPr/>
          </p:nvSpPr>
          <p:spPr>
            <a:xfrm>
              <a:off x="5857569" y="2594321"/>
              <a:ext cx="366023" cy="464379"/>
            </a:xfrm>
            <a:custGeom>
              <a:avLst/>
              <a:gdLst/>
              <a:ahLst/>
              <a:cxnLst/>
              <a:rect l="l" t="t" r="r" b="b"/>
              <a:pathLst>
                <a:path w="12396" h="15727" extrusionOk="0">
                  <a:moveTo>
                    <a:pt x="311" y="1"/>
                  </a:moveTo>
                  <a:cubicBezTo>
                    <a:pt x="132" y="84"/>
                    <a:pt x="13" y="298"/>
                    <a:pt x="13" y="608"/>
                  </a:cubicBezTo>
                  <a:lnTo>
                    <a:pt x="1" y="7918"/>
                  </a:lnTo>
                  <a:cubicBezTo>
                    <a:pt x="1" y="8502"/>
                    <a:pt x="406" y="9216"/>
                    <a:pt x="918" y="9514"/>
                  </a:cubicBezTo>
                  <a:lnTo>
                    <a:pt x="4192" y="11395"/>
                  </a:lnTo>
                  <a:lnTo>
                    <a:pt x="11479" y="15598"/>
                  </a:lnTo>
                  <a:cubicBezTo>
                    <a:pt x="11622" y="15685"/>
                    <a:pt x="11759" y="15726"/>
                    <a:pt x="11881" y="15726"/>
                  </a:cubicBezTo>
                  <a:cubicBezTo>
                    <a:pt x="12175" y="15726"/>
                    <a:pt x="12383" y="15486"/>
                    <a:pt x="12383" y="15074"/>
                  </a:cubicBezTo>
                  <a:lnTo>
                    <a:pt x="12395" y="7763"/>
                  </a:lnTo>
                  <a:cubicBezTo>
                    <a:pt x="12395" y="7454"/>
                    <a:pt x="12276" y="7109"/>
                    <a:pt x="12098" y="6811"/>
                  </a:cubicBezTo>
                  <a:lnTo>
                    <a:pt x="6192" y="8859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983;p30">
              <a:extLst>
                <a:ext uri="{FF2B5EF4-FFF2-40B4-BE49-F238E27FC236}">
                  <a16:creationId xmlns:a16="http://schemas.microsoft.com/office/drawing/2014/main" id="{F5CE4668-4EFC-4B45-8DD4-1F9F1E12D34C}"/>
                </a:ext>
              </a:extLst>
            </p:cNvPr>
            <p:cNvSpPr/>
            <p:nvPr/>
          </p:nvSpPr>
          <p:spPr>
            <a:xfrm>
              <a:off x="5866723" y="2593140"/>
              <a:ext cx="348070" cy="262765"/>
            </a:xfrm>
            <a:custGeom>
              <a:avLst/>
              <a:gdLst/>
              <a:ahLst/>
              <a:cxnLst/>
              <a:rect l="l" t="t" r="r" b="b"/>
              <a:pathLst>
                <a:path w="11788" h="8899" extrusionOk="0">
                  <a:moveTo>
                    <a:pt x="204" y="1"/>
                  </a:moveTo>
                  <a:cubicBezTo>
                    <a:pt x="131" y="1"/>
                    <a:pt x="62" y="14"/>
                    <a:pt x="1" y="41"/>
                  </a:cubicBezTo>
                  <a:lnTo>
                    <a:pt x="5882" y="8899"/>
                  </a:lnTo>
                  <a:lnTo>
                    <a:pt x="11788" y="6851"/>
                  </a:lnTo>
                  <a:cubicBezTo>
                    <a:pt x="11621" y="6589"/>
                    <a:pt x="11407" y="6363"/>
                    <a:pt x="11169" y="6220"/>
                  </a:cubicBezTo>
                  <a:lnTo>
                    <a:pt x="7894" y="4327"/>
                  </a:lnTo>
                  <a:lnTo>
                    <a:pt x="608" y="124"/>
                  </a:lnTo>
                  <a:cubicBezTo>
                    <a:pt x="472" y="41"/>
                    <a:pt x="331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984;p30">
              <a:extLst>
                <a:ext uri="{FF2B5EF4-FFF2-40B4-BE49-F238E27FC236}">
                  <a16:creationId xmlns:a16="http://schemas.microsoft.com/office/drawing/2014/main" id="{B52BBB9D-9590-4A05-BEF4-DA387B5BACD4}"/>
                </a:ext>
              </a:extLst>
            </p:cNvPr>
            <p:cNvSpPr/>
            <p:nvPr/>
          </p:nvSpPr>
          <p:spPr>
            <a:xfrm>
              <a:off x="4314580" y="1726803"/>
              <a:ext cx="422243" cy="383798"/>
            </a:xfrm>
            <a:custGeom>
              <a:avLst/>
              <a:gdLst/>
              <a:ahLst/>
              <a:cxnLst/>
              <a:rect l="l" t="t" r="r" b="b"/>
              <a:pathLst>
                <a:path w="14300" h="12998" extrusionOk="0">
                  <a:moveTo>
                    <a:pt x="1129" y="2666"/>
                  </a:moveTo>
                  <a:cubicBezTo>
                    <a:pt x="1176" y="2666"/>
                    <a:pt x="1229" y="2681"/>
                    <a:pt x="1286" y="2711"/>
                  </a:cubicBezTo>
                  <a:lnTo>
                    <a:pt x="2787" y="3568"/>
                  </a:lnTo>
                  <a:cubicBezTo>
                    <a:pt x="2977" y="3687"/>
                    <a:pt x="3144" y="3961"/>
                    <a:pt x="3144" y="4187"/>
                  </a:cubicBezTo>
                  <a:lnTo>
                    <a:pt x="3144" y="4997"/>
                  </a:lnTo>
                  <a:cubicBezTo>
                    <a:pt x="3144" y="5160"/>
                    <a:pt x="3057" y="5255"/>
                    <a:pt x="2937" y="5255"/>
                  </a:cubicBezTo>
                  <a:cubicBezTo>
                    <a:pt x="2891" y="5255"/>
                    <a:pt x="2840" y="5241"/>
                    <a:pt x="2787" y="5211"/>
                  </a:cubicBezTo>
                  <a:lnTo>
                    <a:pt x="1286" y="4342"/>
                  </a:lnTo>
                  <a:cubicBezTo>
                    <a:pt x="1084" y="4223"/>
                    <a:pt x="929" y="3961"/>
                    <a:pt x="929" y="3735"/>
                  </a:cubicBezTo>
                  <a:lnTo>
                    <a:pt x="929" y="2913"/>
                  </a:lnTo>
                  <a:cubicBezTo>
                    <a:pt x="929" y="2759"/>
                    <a:pt x="1009" y="2666"/>
                    <a:pt x="1129" y="2666"/>
                  </a:cubicBezTo>
                  <a:close/>
                  <a:moveTo>
                    <a:pt x="12288" y="7365"/>
                  </a:moveTo>
                  <a:cubicBezTo>
                    <a:pt x="12350" y="7365"/>
                    <a:pt x="12419" y="7385"/>
                    <a:pt x="12490" y="7425"/>
                  </a:cubicBezTo>
                  <a:cubicBezTo>
                    <a:pt x="12621" y="7497"/>
                    <a:pt x="12740" y="7640"/>
                    <a:pt x="12835" y="7795"/>
                  </a:cubicBezTo>
                  <a:cubicBezTo>
                    <a:pt x="12868" y="7771"/>
                    <a:pt x="12906" y="7761"/>
                    <a:pt x="12948" y="7761"/>
                  </a:cubicBezTo>
                  <a:cubicBezTo>
                    <a:pt x="13013" y="7761"/>
                    <a:pt x="13089" y="7787"/>
                    <a:pt x="13169" y="7830"/>
                  </a:cubicBezTo>
                  <a:cubicBezTo>
                    <a:pt x="13443" y="7973"/>
                    <a:pt x="13645" y="8354"/>
                    <a:pt x="13645" y="8652"/>
                  </a:cubicBezTo>
                  <a:cubicBezTo>
                    <a:pt x="13645" y="8861"/>
                    <a:pt x="13545" y="8982"/>
                    <a:pt x="13391" y="8982"/>
                  </a:cubicBezTo>
                  <a:cubicBezTo>
                    <a:pt x="13326" y="8982"/>
                    <a:pt x="13250" y="8960"/>
                    <a:pt x="13169" y="8914"/>
                  </a:cubicBezTo>
                  <a:cubicBezTo>
                    <a:pt x="13038" y="8842"/>
                    <a:pt x="12919" y="8711"/>
                    <a:pt x="12835" y="8545"/>
                  </a:cubicBezTo>
                  <a:cubicBezTo>
                    <a:pt x="12796" y="8569"/>
                    <a:pt x="12752" y="8582"/>
                    <a:pt x="12705" y="8582"/>
                  </a:cubicBezTo>
                  <a:cubicBezTo>
                    <a:pt x="12639" y="8582"/>
                    <a:pt x="12567" y="8558"/>
                    <a:pt x="12490" y="8509"/>
                  </a:cubicBezTo>
                  <a:cubicBezTo>
                    <a:pt x="12216" y="8366"/>
                    <a:pt x="12014" y="7997"/>
                    <a:pt x="12014" y="7699"/>
                  </a:cubicBezTo>
                  <a:cubicBezTo>
                    <a:pt x="12022" y="7487"/>
                    <a:pt x="12134" y="7365"/>
                    <a:pt x="12288" y="7365"/>
                  </a:cubicBezTo>
                  <a:close/>
                  <a:moveTo>
                    <a:pt x="434" y="1"/>
                  </a:moveTo>
                  <a:cubicBezTo>
                    <a:pt x="185" y="1"/>
                    <a:pt x="12" y="195"/>
                    <a:pt x="12" y="532"/>
                  </a:cubicBezTo>
                  <a:lnTo>
                    <a:pt x="0" y="4044"/>
                  </a:lnTo>
                  <a:lnTo>
                    <a:pt x="0" y="4747"/>
                  </a:lnTo>
                  <a:lnTo>
                    <a:pt x="14288" y="12998"/>
                  </a:lnTo>
                  <a:lnTo>
                    <a:pt x="14300" y="8783"/>
                  </a:lnTo>
                  <a:cubicBezTo>
                    <a:pt x="14300" y="8307"/>
                    <a:pt x="13978" y="7723"/>
                    <a:pt x="13562" y="7485"/>
                  </a:cubicBezTo>
                  <a:lnTo>
                    <a:pt x="774" y="103"/>
                  </a:lnTo>
                  <a:cubicBezTo>
                    <a:pt x="653" y="34"/>
                    <a:pt x="537" y="1"/>
                    <a:pt x="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985;p30">
              <a:extLst>
                <a:ext uri="{FF2B5EF4-FFF2-40B4-BE49-F238E27FC236}">
                  <a16:creationId xmlns:a16="http://schemas.microsoft.com/office/drawing/2014/main" id="{40FBB253-20FA-4CF5-BDCE-76F4FE1C8BC3}"/>
                </a:ext>
              </a:extLst>
            </p:cNvPr>
            <p:cNvSpPr/>
            <p:nvPr/>
          </p:nvSpPr>
          <p:spPr>
            <a:xfrm>
              <a:off x="4314580" y="1907009"/>
              <a:ext cx="421564" cy="302480"/>
            </a:xfrm>
            <a:custGeom>
              <a:avLst/>
              <a:gdLst/>
              <a:ahLst/>
              <a:cxnLst/>
              <a:rect l="l" t="t" r="r" b="b"/>
              <a:pathLst>
                <a:path w="14277" h="10244" extrusionOk="0">
                  <a:moveTo>
                    <a:pt x="0" y="1"/>
                  </a:moveTo>
                  <a:lnTo>
                    <a:pt x="0" y="1477"/>
                  </a:lnTo>
                  <a:cubicBezTo>
                    <a:pt x="0" y="1954"/>
                    <a:pt x="334" y="2525"/>
                    <a:pt x="751" y="2763"/>
                  </a:cubicBezTo>
                  <a:lnTo>
                    <a:pt x="13514" y="10133"/>
                  </a:lnTo>
                  <a:cubicBezTo>
                    <a:pt x="13639" y="10208"/>
                    <a:pt x="13757" y="10243"/>
                    <a:pt x="13862" y="10243"/>
                  </a:cubicBezTo>
                  <a:cubicBezTo>
                    <a:pt x="14107" y="10243"/>
                    <a:pt x="14276" y="10050"/>
                    <a:pt x="14276" y="9716"/>
                  </a:cubicBezTo>
                  <a:lnTo>
                    <a:pt x="14276" y="8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986;p30">
              <a:extLst>
                <a:ext uri="{FF2B5EF4-FFF2-40B4-BE49-F238E27FC236}">
                  <a16:creationId xmlns:a16="http://schemas.microsoft.com/office/drawing/2014/main" id="{88809CDE-8700-4248-AF66-BAB70A2482DE}"/>
                </a:ext>
              </a:extLst>
            </p:cNvPr>
            <p:cNvSpPr/>
            <p:nvPr/>
          </p:nvSpPr>
          <p:spPr>
            <a:xfrm>
              <a:off x="4314934" y="1867295"/>
              <a:ext cx="421535" cy="283021"/>
            </a:xfrm>
            <a:custGeom>
              <a:avLst/>
              <a:gdLst/>
              <a:ahLst/>
              <a:cxnLst/>
              <a:rect l="l" t="t" r="r" b="b"/>
              <a:pathLst>
                <a:path w="14276" h="9585" extrusionOk="0">
                  <a:moveTo>
                    <a:pt x="0" y="0"/>
                  </a:moveTo>
                  <a:lnTo>
                    <a:pt x="0" y="1346"/>
                  </a:lnTo>
                  <a:lnTo>
                    <a:pt x="14264" y="9585"/>
                  </a:lnTo>
                  <a:lnTo>
                    <a:pt x="14264" y="9573"/>
                  </a:lnTo>
                  <a:lnTo>
                    <a:pt x="14276" y="8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987;p30">
              <a:extLst>
                <a:ext uri="{FF2B5EF4-FFF2-40B4-BE49-F238E27FC236}">
                  <a16:creationId xmlns:a16="http://schemas.microsoft.com/office/drawing/2014/main" id="{B37FE845-74DB-4778-9AC0-8838DB068458}"/>
                </a:ext>
              </a:extLst>
            </p:cNvPr>
            <p:cNvSpPr/>
            <p:nvPr/>
          </p:nvSpPr>
          <p:spPr>
            <a:xfrm>
              <a:off x="4342011" y="1804962"/>
              <a:ext cx="65403" cy="76890"/>
            </a:xfrm>
            <a:custGeom>
              <a:avLst/>
              <a:gdLst/>
              <a:ahLst/>
              <a:cxnLst/>
              <a:rect l="l" t="t" r="r" b="b"/>
              <a:pathLst>
                <a:path w="2215" h="2604" extrusionOk="0">
                  <a:moveTo>
                    <a:pt x="194" y="0"/>
                  </a:moveTo>
                  <a:cubicBezTo>
                    <a:pt x="77" y="0"/>
                    <a:pt x="0" y="95"/>
                    <a:pt x="0" y="254"/>
                  </a:cubicBezTo>
                  <a:lnTo>
                    <a:pt x="0" y="1076"/>
                  </a:lnTo>
                  <a:cubicBezTo>
                    <a:pt x="0" y="1302"/>
                    <a:pt x="155" y="1576"/>
                    <a:pt x="357" y="1683"/>
                  </a:cubicBezTo>
                  <a:lnTo>
                    <a:pt x="1858" y="2552"/>
                  </a:lnTo>
                  <a:cubicBezTo>
                    <a:pt x="1913" y="2587"/>
                    <a:pt x="1967" y="2603"/>
                    <a:pt x="2015" y="2603"/>
                  </a:cubicBezTo>
                  <a:cubicBezTo>
                    <a:pt x="2131" y="2603"/>
                    <a:pt x="2215" y="2506"/>
                    <a:pt x="2215" y="2338"/>
                  </a:cubicBezTo>
                  <a:lnTo>
                    <a:pt x="2215" y="1516"/>
                  </a:lnTo>
                  <a:cubicBezTo>
                    <a:pt x="2215" y="1302"/>
                    <a:pt x="2048" y="1016"/>
                    <a:pt x="1858" y="909"/>
                  </a:cubicBezTo>
                  <a:lnTo>
                    <a:pt x="357" y="52"/>
                  </a:lnTo>
                  <a:cubicBezTo>
                    <a:pt x="298" y="17"/>
                    <a:pt x="24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988;p30">
              <a:extLst>
                <a:ext uri="{FF2B5EF4-FFF2-40B4-BE49-F238E27FC236}">
                  <a16:creationId xmlns:a16="http://schemas.microsoft.com/office/drawing/2014/main" id="{A2A56D8C-F169-4E8E-8862-EF1734DC2616}"/>
                </a:ext>
              </a:extLst>
            </p:cNvPr>
            <p:cNvSpPr/>
            <p:nvPr/>
          </p:nvSpPr>
          <p:spPr>
            <a:xfrm>
              <a:off x="4669294" y="1944273"/>
              <a:ext cx="24301" cy="35935"/>
            </a:xfrm>
            <a:custGeom>
              <a:avLst/>
              <a:gdLst/>
              <a:ahLst/>
              <a:cxnLst/>
              <a:rect l="l" t="t" r="r" b="b"/>
              <a:pathLst>
                <a:path w="823" h="1217" extrusionOk="0">
                  <a:moveTo>
                    <a:pt x="263" y="0"/>
                  </a:moveTo>
                  <a:cubicBezTo>
                    <a:pt x="104" y="0"/>
                    <a:pt x="1" y="122"/>
                    <a:pt x="1" y="334"/>
                  </a:cubicBezTo>
                  <a:cubicBezTo>
                    <a:pt x="1" y="632"/>
                    <a:pt x="227" y="1001"/>
                    <a:pt x="477" y="1144"/>
                  </a:cubicBezTo>
                  <a:cubicBezTo>
                    <a:pt x="554" y="1193"/>
                    <a:pt x="626" y="1217"/>
                    <a:pt x="692" y="1217"/>
                  </a:cubicBezTo>
                  <a:cubicBezTo>
                    <a:pt x="739" y="1217"/>
                    <a:pt x="783" y="1204"/>
                    <a:pt x="822" y="1180"/>
                  </a:cubicBezTo>
                  <a:cubicBezTo>
                    <a:pt x="739" y="1025"/>
                    <a:pt x="680" y="870"/>
                    <a:pt x="680" y="727"/>
                  </a:cubicBezTo>
                  <a:cubicBezTo>
                    <a:pt x="680" y="584"/>
                    <a:pt x="727" y="477"/>
                    <a:pt x="822" y="430"/>
                  </a:cubicBezTo>
                  <a:cubicBezTo>
                    <a:pt x="727" y="287"/>
                    <a:pt x="608" y="156"/>
                    <a:pt x="477" y="60"/>
                  </a:cubicBezTo>
                  <a:cubicBezTo>
                    <a:pt x="399" y="20"/>
                    <a:pt x="32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989;p30">
              <a:extLst>
                <a:ext uri="{FF2B5EF4-FFF2-40B4-BE49-F238E27FC236}">
                  <a16:creationId xmlns:a16="http://schemas.microsoft.com/office/drawing/2014/main" id="{F279BF9D-D156-4449-A956-00880EEFA449}"/>
                </a:ext>
              </a:extLst>
            </p:cNvPr>
            <p:cNvSpPr/>
            <p:nvPr/>
          </p:nvSpPr>
          <p:spPr>
            <a:xfrm>
              <a:off x="4689343" y="1955936"/>
              <a:ext cx="28140" cy="36083"/>
            </a:xfrm>
            <a:custGeom>
              <a:avLst/>
              <a:gdLst/>
              <a:ahLst/>
              <a:cxnLst/>
              <a:rect l="l" t="t" r="r" b="b"/>
              <a:pathLst>
                <a:path w="953" h="1222" extrusionOk="0">
                  <a:moveTo>
                    <a:pt x="256" y="1"/>
                  </a:moveTo>
                  <a:cubicBezTo>
                    <a:pt x="214" y="1"/>
                    <a:pt x="176" y="11"/>
                    <a:pt x="143" y="35"/>
                  </a:cubicBezTo>
                  <a:cubicBezTo>
                    <a:pt x="60" y="82"/>
                    <a:pt x="24" y="189"/>
                    <a:pt x="1" y="332"/>
                  </a:cubicBezTo>
                  <a:cubicBezTo>
                    <a:pt x="1" y="487"/>
                    <a:pt x="48" y="654"/>
                    <a:pt x="143" y="785"/>
                  </a:cubicBezTo>
                  <a:cubicBezTo>
                    <a:pt x="227" y="928"/>
                    <a:pt x="346" y="1070"/>
                    <a:pt x="477" y="1154"/>
                  </a:cubicBezTo>
                  <a:cubicBezTo>
                    <a:pt x="558" y="1200"/>
                    <a:pt x="634" y="1222"/>
                    <a:pt x="699" y="1222"/>
                  </a:cubicBezTo>
                  <a:cubicBezTo>
                    <a:pt x="853" y="1222"/>
                    <a:pt x="953" y="1101"/>
                    <a:pt x="953" y="892"/>
                  </a:cubicBezTo>
                  <a:cubicBezTo>
                    <a:pt x="953" y="594"/>
                    <a:pt x="751" y="213"/>
                    <a:pt x="477" y="70"/>
                  </a:cubicBezTo>
                  <a:cubicBezTo>
                    <a:pt x="397" y="27"/>
                    <a:pt x="321" y="1"/>
                    <a:pt x="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990;p30">
              <a:extLst>
                <a:ext uri="{FF2B5EF4-FFF2-40B4-BE49-F238E27FC236}">
                  <a16:creationId xmlns:a16="http://schemas.microsoft.com/office/drawing/2014/main" id="{F9BF5F4B-F50E-4DDD-8D00-588A7B7B5FE2}"/>
                </a:ext>
              </a:extLst>
            </p:cNvPr>
            <p:cNvSpPr/>
            <p:nvPr/>
          </p:nvSpPr>
          <p:spPr>
            <a:xfrm>
              <a:off x="6014744" y="2201340"/>
              <a:ext cx="209202" cy="335491"/>
            </a:xfrm>
            <a:custGeom>
              <a:avLst/>
              <a:gdLst/>
              <a:ahLst/>
              <a:cxnLst/>
              <a:rect l="l" t="t" r="r" b="b"/>
              <a:pathLst>
                <a:path w="7085" h="11362" extrusionOk="0">
                  <a:moveTo>
                    <a:pt x="2989" y="1"/>
                  </a:moveTo>
                  <a:cubicBezTo>
                    <a:pt x="2960" y="1"/>
                    <a:pt x="2941" y="23"/>
                    <a:pt x="2941" y="58"/>
                  </a:cubicBezTo>
                  <a:cubicBezTo>
                    <a:pt x="2941" y="106"/>
                    <a:pt x="2846" y="403"/>
                    <a:pt x="2774" y="653"/>
                  </a:cubicBezTo>
                  <a:lnTo>
                    <a:pt x="2774" y="725"/>
                  </a:lnTo>
                  <a:lnTo>
                    <a:pt x="3072" y="1653"/>
                  </a:lnTo>
                  <a:cubicBezTo>
                    <a:pt x="2786" y="1665"/>
                    <a:pt x="2596" y="1915"/>
                    <a:pt x="2596" y="2320"/>
                  </a:cubicBezTo>
                  <a:cubicBezTo>
                    <a:pt x="2596" y="2606"/>
                    <a:pt x="2679" y="2915"/>
                    <a:pt x="2846" y="3201"/>
                  </a:cubicBezTo>
                  <a:cubicBezTo>
                    <a:pt x="2619" y="3249"/>
                    <a:pt x="2429" y="3392"/>
                    <a:pt x="2262" y="3606"/>
                  </a:cubicBezTo>
                  <a:lnTo>
                    <a:pt x="1155" y="1915"/>
                  </a:lnTo>
                  <a:lnTo>
                    <a:pt x="1750" y="1534"/>
                  </a:lnTo>
                  <a:cubicBezTo>
                    <a:pt x="1810" y="1487"/>
                    <a:pt x="1810" y="1368"/>
                    <a:pt x="1750" y="1249"/>
                  </a:cubicBezTo>
                  <a:cubicBezTo>
                    <a:pt x="1715" y="1189"/>
                    <a:pt x="1667" y="1165"/>
                    <a:pt x="1631" y="1129"/>
                  </a:cubicBezTo>
                  <a:cubicBezTo>
                    <a:pt x="1603" y="1116"/>
                    <a:pt x="1575" y="1110"/>
                    <a:pt x="1552" y="1110"/>
                  </a:cubicBezTo>
                  <a:cubicBezTo>
                    <a:pt x="1536" y="1110"/>
                    <a:pt x="1522" y="1113"/>
                    <a:pt x="1512" y="1118"/>
                  </a:cubicBezTo>
                  <a:lnTo>
                    <a:pt x="774" y="1582"/>
                  </a:lnTo>
                  <a:cubicBezTo>
                    <a:pt x="750" y="1594"/>
                    <a:pt x="738" y="1641"/>
                    <a:pt x="738" y="1701"/>
                  </a:cubicBezTo>
                  <a:cubicBezTo>
                    <a:pt x="738" y="1761"/>
                    <a:pt x="762" y="1820"/>
                    <a:pt x="798" y="1880"/>
                  </a:cubicBezTo>
                  <a:lnTo>
                    <a:pt x="2107" y="3820"/>
                  </a:lnTo>
                  <a:cubicBezTo>
                    <a:pt x="1988" y="4035"/>
                    <a:pt x="1881" y="4285"/>
                    <a:pt x="1810" y="4558"/>
                  </a:cubicBezTo>
                  <a:lnTo>
                    <a:pt x="798" y="3761"/>
                  </a:lnTo>
                  <a:lnTo>
                    <a:pt x="583" y="2475"/>
                  </a:lnTo>
                  <a:cubicBezTo>
                    <a:pt x="572" y="2368"/>
                    <a:pt x="500" y="2261"/>
                    <a:pt x="417" y="2213"/>
                  </a:cubicBezTo>
                  <a:cubicBezTo>
                    <a:pt x="405" y="2213"/>
                    <a:pt x="393" y="2201"/>
                    <a:pt x="393" y="2201"/>
                  </a:cubicBezTo>
                  <a:cubicBezTo>
                    <a:pt x="381" y="2198"/>
                    <a:pt x="369" y="2196"/>
                    <a:pt x="358" y="2196"/>
                  </a:cubicBezTo>
                  <a:cubicBezTo>
                    <a:pt x="284" y="2196"/>
                    <a:pt x="241" y="2263"/>
                    <a:pt x="262" y="2356"/>
                  </a:cubicBezTo>
                  <a:lnTo>
                    <a:pt x="500" y="3785"/>
                  </a:lnTo>
                  <a:cubicBezTo>
                    <a:pt x="512" y="3868"/>
                    <a:pt x="572" y="3963"/>
                    <a:pt x="631" y="3999"/>
                  </a:cubicBezTo>
                  <a:lnTo>
                    <a:pt x="1750" y="4868"/>
                  </a:lnTo>
                  <a:cubicBezTo>
                    <a:pt x="1703" y="5094"/>
                    <a:pt x="1691" y="5344"/>
                    <a:pt x="1691" y="5594"/>
                  </a:cubicBezTo>
                  <a:lnTo>
                    <a:pt x="1691" y="5642"/>
                  </a:lnTo>
                  <a:lnTo>
                    <a:pt x="417" y="5332"/>
                  </a:lnTo>
                  <a:cubicBezTo>
                    <a:pt x="404" y="5327"/>
                    <a:pt x="392" y="5325"/>
                    <a:pt x="382" y="5325"/>
                  </a:cubicBezTo>
                  <a:cubicBezTo>
                    <a:pt x="346" y="5325"/>
                    <a:pt x="326" y="5355"/>
                    <a:pt x="298" y="5392"/>
                  </a:cubicBezTo>
                  <a:lnTo>
                    <a:pt x="0" y="6249"/>
                  </a:lnTo>
                  <a:lnTo>
                    <a:pt x="0" y="6356"/>
                  </a:lnTo>
                  <a:cubicBezTo>
                    <a:pt x="24" y="6428"/>
                    <a:pt x="48" y="6499"/>
                    <a:pt x="107" y="6547"/>
                  </a:cubicBezTo>
                  <a:cubicBezTo>
                    <a:pt x="119" y="6559"/>
                    <a:pt x="143" y="6583"/>
                    <a:pt x="167" y="6594"/>
                  </a:cubicBezTo>
                  <a:cubicBezTo>
                    <a:pt x="192" y="6611"/>
                    <a:pt x="216" y="6619"/>
                    <a:pt x="238" y="6619"/>
                  </a:cubicBezTo>
                  <a:cubicBezTo>
                    <a:pt x="277" y="6619"/>
                    <a:pt x="310" y="6593"/>
                    <a:pt x="333" y="6547"/>
                  </a:cubicBezTo>
                  <a:lnTo>
                    <a:pt x="595" y="5773"/>
                  </a:lnTo>
                  <a:lnTo>
                    <a:pt x="1703" y="6047"/>
                  </a:lnTo>
                  <a:cubicBezTo>
                    <a:pt x="1750" y="6463"/>
                    <a:pt x="1834" y="6833"/>
                    <a:pt x="1965" y="7190"/>
                  </a:cubicBezTo>
                  <a:lnTo>
                    <a:pt x="893" y="7773"/>
                  </a:lnTo>
                  <a:cubicBezTo>
                    <a:pt x="869" y="7785"/>
                    <a:pt x="834" y="7833"/>
                    <a:pt x="857" y="7892"/>
                  </a:cubicBezTo>
                  <a:cubicBezTo>
                    <a:pt x="857" y="7952"/>
                    <a:pt x="881" y="8011"/>
                    <a:pt x="917" y="8071"/>
                  </a:cubicBezTo>
                  <a:lnTo>
                    <a:pt x="1596" y="9059"/>
                  </a:lnTo>
                  <a:cubicBezTo>
                    <a:pt x="1631" y="9107"/>
                    <a:pt x="1655" y="9142"/>
                    <a:pt x="1703" y="9166"/>
                  </a:cubicBezTo>
                  <a:cubicBezTo>
                    <a:pt x="1739" y="9217"/>
                    <a:pt x="1775" y="9236"/>
                    <a:pt x="1803" y="9236"/>
                  </a:cubicBezTo>
                  <a:cubicBezTo>
                    <a:pt x="1821" y="9236"/>
                    <a:pt x="1836" y="9228"/>
                    <a:pt x="1846" y="9214"/>
                  </a:cubicBezTo>
                  <a:cubicBezTo>
                    <a:pt x="1905" y="9166"/>
                    <a:pt x="1893" y="9035"/>
                    <a:pt x="1822" y="8928"/>
                  </a:cubicBezTo>
                  <a:lnTo>
                    <a:pt x="1286" y="8154"/>
                  </a:lnTo>
                  <a:lnTo>
                    <a:pt x="2179" y="7678"/>
                  </a:lnTo>
                  <a:cubicBezTo>
                    <a:pt x="2524" y="8333"/>
                    <a:pt x="3012" y="8869"/>
                    <a:pt x="3548" y="9190"/>
                  </a:cubicBezTo>
                  <a:cubicBezTo>
                    <a:pt x="3853" y="9362"/>
                    <a:pt x="4139" y="9453"/>
                    <a:pt x="4392" y="9453"/>
                  </a:cubicBezTo>
                  <a:cubicBezTo>
                    <a:pt x="4594" y="9453"/>
                    <a:pt x="4776" y="9395"/>
                    <a:pt x="4929" y="9273"/>
                  </a:cubicBezTo>
                  <a:lnTo>
                    <a:pt x="5810" y="10774"/>
                  </a:lnTo>
                  <a:lnTo>
                    <a:pt x="5275" y="10940"/>
                  </a:lnTo>
                  <a:cubicBezTo>
                    <a:pt x="5203" y="10976"/>
                    <a:pt x="5179" y="11071"/>
                    <a:pt x="5239" y="11190"/>
                  </a:cubicBezTo>
                  <a:cubicBezTo>
                    <a:pt x="5275" y="11274"/>
                    <a:pt x="5334" y="11309"/>
                    <a:pt x="5382" y="11345"/>
                  </a:cubicBezTo>
                  <a:cubicBezTo>
                    <a:pt x="5399" y="11353"/>
                    <a:pt x="5427" y="11362"/>
                    <a:pt x="5451" y="11362"/>
                  </a:cubicBezTo>
                  <a:cubicBezTo>
                    <a:pt x="5461" y="11362"/>
                    <a:pt x="5470" y="11360"/>
                    <a:pt x="5477" y="11357"/>
                  </a:cubicBezTo>
                  <a:lnTo>
                    <a:pt x="6168" y="11155"/>
                  </a:lnTo>
                  <a:cubicBezTo>
                    <a:pt x="6215" y="11131"/>
                    <a:pt x="6227" y="11107"/>
                    <a:pt x="6227" y="11047"/>
                  </a:cubicBezTo>
                  <a:cubicBezTo>
                    <a:pt x="6227" y="10988"/>
                    <a:pt x="6215" y="10928"/>
                    <a:pt x="6179" y="10869"/>
                  </a:cubicBezTo>
                  <a:lnTo>
                    <a:pt x="5120" y="9047"/>
                  </a:lnTo>
                  <a:cubicBezTo>
                    <a:pt x="5263" y="8857"/>
                    <a:pt x="5346" y="8571"/>
                    <a:pt x="5394" y="8214"/>
                  </a:cubicBezTo>
                  <a:lnTo>
                    <a:pt x="6489" y="9226"/>
                  </a:lnTo>
                  <a:lnTo>
                    <a:pt x="6763" y="10309"/>
                  </a:lnTo>
                  <a:cubicBezTo>
                    <a:pt x="6787" y="10404"/>
                    <a:pt x="6846" y="10488"/>
                    <a:pt x="6930" y="10535"/>
                  </a:cubicBezTo>
                  <a:cubicBezTo>
                    <a:pt x="6941" y="10547"/>
                    <a:pt x="6953" y="10547"/>
                    <a:pt x="6989" y="10547"/>
                  </a:cubicBezTo>
                  <a:cubicBezTo>
                    <a:pt x="7002" y="10552"/>
                    <a:pt x="7013" y="10555"/>
                    <a:pt x="7023" y="10555"/>
                  </a:cubicBezTo>
                  <a:cubicBezTo>
                    <a:pt x="7058" y="10555"/>
                    <a:pt x="7075" y="10523"/>
                    <a:pt x="7084" y="10476"/>
                  </a:cubicBezTo>
                  <a:lnTo>
                    <a:pt x="7084" y="10369"/>
                  </a:lnTo>
                  <a:lnTo>
                    <a:pt x="6810" y="9178"/>
                  </a:lnTo>
                  <a:cubicBezTo>
                    <a:pt x="6787" y="9107"/>
                    <a:pt x="6751" y="9035"/>
                    <a:pt x="6703" y="8988"/>
                  </a:cubicBezTo>
                  <a:lnTo>
                    <a:pt x="5441" y="7845"/>
                  </a:lnTo>
                  <a:lnTo>
                    <a:pt x="5441" y="7797"/>
                  </a:lnTo>
                  <a:cubicBezTo>
                    <a:pt x="5441" y="7547"/>
                    <a:pt x="5417" y="7273"/>
                    <a:pt x="5382" y="7011"/>
                  </a:cubicBezTo>
                  <a:lnTo>
                    <a:pt x="5382" y="7011"/>
                  </a:lnTo>
                  <a:lnTo>
                    <a:pt x="6489" y="7428"/>
                  </a:lnTo>
                  <a:cubicBezTo>
                    <a:pt x="6505" y="7437"/>
                    <a:pt x="6521" y="7442"/>
                    <a:pt x="6536" y="7442"/>
                  </a:cubicBezTo>
                  <a:cubicBezTo>
                    <a:pt x="6578" y="7442"/>
                    <a:pt x="6614" y="7409"/>
                    <a:pt x="6632" y="7356"/>
                  </a:cubicBezTo>
                  <a:lnTo>
                    <a:pt x="6870" y="6190"/>
                  </a:lnTo>
                  <a:cubicBezTo>
                    <a:pt x="6882" y="6106"/>
                    <a:pt x="6822" y="5975"/>
                    <a:pt x="6727" y="5892"/>
                  </a:cubicBezTo>
                  <a:cubicBezTo>
                    <a:pt x="6715" y="5880"/>
                    <a:pt x="6703" y="5880"/>
                    <a:pt x="6703" y="5868"/>
                  </a:cubicBezTo>
                  <a:cubicBezTo>
                    <a:pt x="6677" y="5850"/>
                    <a:pt x="6648" y="5841"/>
                    <a:pt x="6623" y="5841"/>
                  </a:cubicBezTo>
                  <a:cubicBezTo>
                    <a:pt x="6580" y="5841"/>
                    <a:pt x="6544" y="5868"/>
                    <a:pt x="6537" y="5928"/>
                  </a:cubicBezTo>
                  <a:lnTo>
                    <a:pt x="6310" y="6964"/>
                  </a:lnTo>
                  <a:lnTo>
                    <a:pt x="5298" y="6583"/>
                  </a:lnTo>
                  <a:cubicBezTo>
                    <a:pt x="5227" y="6225"/>
                    <a:pt x="5144" y="5844"/>
                    <a:pt x="5025" y="5511"/>
                  </a:cubicBezTo>
                  <a:lnTo>
                    <a:pt x="6334" y="5059"/>
                  </a:lnTo>
                  <a:cubicBezTo>
                    <a:pt x="6358" y="5047"/>
                    <a:pt x="6394" y="5011"/>
                    <a:pt x="6394" y="4951"/>
                  </a:cubicBezTo>
                  <a:cubicBezTo>
                    <a:pt x="6394" y="4916"/>
                    <a:pt x="6370" y="4832"/>
                    <a:pt x="6346" y="4773"/>
                  </a:cubicBezTo>
                  <a:lnTo>
                    <a:pt x="5632" y="3487"/>
                  </a:lnTo>
                  <a:cubicBezTo>
                    <a:pt x="5596" y="3427"/>
                    <a:pt x="5560" y="3380"/>
                    <a:pt x="5513" y="3344"/>
                  </a:cubicBezTo>
                  <a:cubicBezTo>
                    <a:pt x="5485" y="3330"/>
                    <a:pt x="5457" y="3324"/>
                    <a:pt x="5434" y="3324"/>
                  </a:cubicBezTo>
                  <a:cubicBezTo>
                    <a:pt x="5417" y="3324"/>
                    <a:pt x="5403" y="3327"/>
                    <a:pt x="5394" y="3332"/>
                  </a:cubicBezTo>
                  <a:cubicBezTo>
                    <a:pt x="5322" y="3368"/>
                    <a:pt x="5322" y="3487"/>
                    <a:pt x="5382" y="3606"/>
                  </a:cubicBezTo>
                  <a:lnTo>
                    <a:pt x="5977" y="4678"/>
                  </a:lnTo>
                  <a:lnTo>
                    <a:pt x="4846" y="5059"/>
                  </a:lnTo>
                  <a:cubicBezTo>
                    <a:pt x="4679" y="4654"/>
                    <a:pt x="4489" y="4285"/>
                    <a:pt x="4263" y="3987"/>
                  </a:cubicBezTo>
                  <a:cubicBezTo>
                    <a:pt x="4429" y="3880"/>
                    <a:pt x="4513" y="3677"/>
                    <a:pt x="4513" y="3392"/>
                  </a:cubicBezTo>
                  <a:cubicBezTo>
                    <a:pt x="4513" y="2987"/>
                    <a:pt x="4322" y="2534"/>
                    <a:pt x="4036" y="2177"/>
                  </a:cubicBezTo>
                  <a:lnTo>
                    <a:pt x="4334" y="1594"/>
                  </a:lnTo>
                  <a:cubicBezTo>
                    <a:pt x="4346" y="1582"/>
                    <a:pt x="4346" y="1546"/>
                    <a:pt x="4334" y="1534"/>
                  </a:cubicBezTo>
                  <a:cubicBezTo>
                    <a:pt x="4263" y="1189"/>
                    <a:pt x="4191" y="808"/>
                    <a:pt x="4191" y="760"/>
                  </a:cubicBezTo>
                  <a:cubicBezTo>
                    <a:pt x="4191" y="701"/>
                    <a:pt x="4143" y="641"/>
                    <a:pt x="4096" y="606"/>
                  </a:cubicBezTo>
                  <a:cubicBezTo>
                    <a:pt x="4083" y="599"/>
                    <a:pt x="4071" y="596"/>
                    <a:pt x="4061" y="596"/>
                  </a:cubicBezTo>
                  <a:cubicBezTo>
                    <a:pt x="4032" y="596"/>
                    <a:pt x="4012" y="618"/>
                    <a:pt x="4012" y="653"/>
                  </a:cubicBezTo>
                  <a:cubicBezTo>
                    <a:pt x="4012" y="725"/>
                    <a:pt x="4096" y="1165"/>
                    <a:pt x="4155" y="1463"/>
                  </a:cubicBezTo>
                  <a:lnTo>
                    <a:pt x="3870" y="2022"/>
                  </a:lnTo>
                  <a:cubicBezTo>
                    <a:pt x="3774" y="1939"/>
                    <a:pt x="3667" y="1844"/>
                    <a:pt x="3560" y="1784"/>
                  </a:cubicBezTo>
                  <a:cubicBezTo>
                    <a:pt x="3453" y="1725"/>
                    <a:pt x="3358" y="1677"/>
                    <a:pt x="3250" y="1665"/>
                  </a:cubicBezTo>
                  <a:lnTo>
                    <a:pt x="2965" y="784"/>
                  </a:lnTo>
                  <a:cubicBezTo>
                    <a:pt x="3024" y="582"/>
                    <a:pt x="3120" y="237"/>
                    <a:pt x="3120" y="165"/>
                  </a:cubicBezTo>
                  <a:cubicBezTo>
                    <a:pt x="3120" y="106"/>
                    <a:pt x="3084" y="46"/>
                    <a:pt x="3024" y="10"/>
                  </a:cubicBezTo>
                  <a:cubicBezTo>
                    <a:pt x="3011" y="4"/>
                    <a:pt x="3000" y="1"/>
                    <a:pt x="2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991;p30">
              <a:extLst>
                <a:ext uri="{FF2B5EF4-FFF2-40B4-BE49-F238E27FC236}">
                  <a16:creationId xmlns:a16="http://schemas.microsoft.com/office/drawing/2014/main" id="{607E2D86-4D41-4A4E-9281-A1A414790B03}"/>
                </a:ext>
              </a:extLst>
            </p:cNvPr>
            <p:cNvSpPr/>
            <p:nvPr/>
          </p:nvSpPr>
          <p:spPr>
            <a:xfrm>
              <a:off x="5469105" y="1622453"/>
              <a:ext cx="346682" cy="442942"/>
            </a:xfrm>
            <a:custGeom>
              <a:avLst/>
              <a:gdLst/>
              <a:ahLst/>
              <a:cxnLst/>
              <a:rect l="l" t="t" r="r" b="b"/>
              <a:pathLst>
                <a:path w="11741" h="15001" extrusionOk="0">
                  <a:moveTo>
                    <a:pt x="5287" y="3482"/>
                  </a:moveTo>
                  <a:lnTo>
                    <a:pt x="6549" y="4221"/>
                  </a:lnTo>
                  <a:lnTo>
                    <a:pt x="6323" y="8709"/>
                  </a:lnTo>
                  <a:lnTo>
                    <a:pt x="5477" y="8221"/>
                  </a:lnTo>
                  <a:lnTo>
                    <a:pt x="5287" y="3482"/>
                  </a:lnTo>
                  <a:close/>
                  <a:moveTo>
                    <a:pt x="5558" y="9198"/>
                  </a:moveTo>
                  <a:cubicBezTo>
                    <a:pt x="5657" y="9198"/>
                    <a:pt x="5770" y="9232"/>
                    <a:pt x="5894" y="9305"/>
                  </a:cubicBezTo>
                  <a:cubicBezTo>
                    <a:pt x="6299" y="9531"/>
                    <a:pt x="6573" y="10043"/>
                    <a:pt x="6561" y="10459"/>
                  </a:cubicBezTo>
                  <a:cubicBezTo>
                    <a:pt x="6561" y="10761"/>
                    <a:pt x="6419" y="10939"/>
                    <a:pt x="6203" y="10939"/>
                  </a:cubicBezTo>
                  <a:cubicBezTo>
                    <a:pt x="6111" y="10939"/>
                    <a:pt x="6007" y="10907"/>
                    <a:pt x="5894" y="10840"/>
                  </a:cubicBezTo>
                  <a:cubicBezTo>
                    <a:pt x="5489" y="10602"/>
                    <a:pt x="5192" y="10102"/>
                    <a:pt x="5192" y="9662"/>
                  </a:cubicBezTo>
                  <a:cubicBezTo>
                    <a:pt x="5192" y="9372"/>
                    <a:pt x="5335" y="9198"/>
                    <a:pt x="5558" y="9198"/>
                  </a:cubicBezTo>
                  <a:close/>
                  <a:moveTo>
                    <a:pt x="5645" y="1"/>
                  </a:moveTo>
                  <a:cubicBezTo>
                    <a:pt x="5540" y="1"/>
                    <a:pt x="5450" y="44"/>
                    <a:pt x="5382" y="125"/>
                  </a:cubicBezTo>
                  <a:lnTo>
                    <a:pt x="96" y="7542"/>
                  </a:lnTo>
                  <a:cubicBezTo>
                    <a:pt x="1" y="7685"/>
                    <a:pt x="1" y="7935"/>
                    <a:pt x="96" y="8221"/>
                  </a:cubicBezTo>
                  <a:cubicBezTo>
                    <a:pt x="203" y="8495"/>
                    <a:pt x="393" y="8733"/>
                    <a:pt x="608" y="8864"/>
                  </a:cubicBezTo>
                  <a:lnTo>
                    <a:pt x="11097" y="14924"/>
                  </a:lnTo>
                  <a:cubicBezTo>
                    <a:pt x="11190" y="14976"/>
                    <a:pt x="11278" y="15000"/>
                    <a:pt x="11358" y="15000"/>
                  </a:cubicBezTo>
                  <a:cubicBezTo>
                    <a:pt x="11463" y="15000"/>
                    <a:pt x="11553" y="14958"/>
                    <a:pt x="11621" y="14877"/>
                  </a:cubicBezTo>
                  <a:cubicBezTo>
                    <a:pt x="11740" y="14722"/>
                    <a:pt x="11740" y="14472"/>
                    <a:pt x="11633" y="14186"/>
                  </a:cubicBezTo>
                  <a:lnTo>
                    <a:pt x="6418" y="720"/>
                  </a:lnTo>
                  <a:cubicBezTo>
                    <a:pt x="6311" y="434"/>
                    <a:pt x="6120" y="220"/>
                    <a:pt x="5906" y="77"/>
                  </a:cubicBezTo>
                  <a:cubicBezTo>
                    <a:pt x="5813" y="26"/>
                    <a:pt x="5725" y="1"/>
                    <a:pt x="5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992;p30">
              <a:extLst>
                <a:ext uri="{FF2B5EF4-FFF2-40B4-BE49-F238E27FC236}">
                  <a16:creationId xmlns:a16="http://schemas.microsoft.com/office/drawing/2014/main" id="{C35130C8-A121-400E-BAD7-05724D44ADBA}"/>
                </a:ext>
              </a:extLst>
            </p:cNvPr>
            <p:cNvSpPr/>
            <p:nvPr/>
          </p:nvSpPr>
          <p:spPr>
            <a:xfrm>
              <a:off x="5446605" y="1592866"/>
              <a:ext cx="391682" cy="502469"/>
            </a:xfrm>
            <a:custGeom>
              <a:avLst/>
              <a:gdLst/>
              <a:ahLst/>
              <a:cxnLst/>
              <a:rect l="l" t="t" r="r" b="b"/>
              <a:pathLst>
                <a:path w="13265" h="17017" extrusionOk="0">
                  <a:moveTo>
                    <a:pt x="6411" y="1003"/>
                  </a:moveTo>
                  <a:cubicBezTo>
                    <a:pt x="6491" y="1003"/>
                    <a:pt x="6582" y="1028"/>
                    <a:pt x="6680" y="1079"/>
                  </a:cubicBezTo>
                  <a:cubicBezTo>
                    <a:pt x="6894" y="1198"/>
                    <a:pt x="7085" y="1436"/>
                    <a:pt x="7192" y="1722"/>
                  </a:cubicBezTo>
                  <a:lnTo>
                    <a:pt x="12407" y="15188"/>
                  </a:lnTo>
                  <a:cubicBezTo>
                    <a:pt x="12502" y="15474"/>
                    <a:pt x="12502" y="15724"/>
                    <a:pt x="12395" y="15879"/>
                  </a:cubicBezTo>
                  <a:cubicBezTo>
                    <a:pt x="12334" y="15960"/>
                    <a:pt x="12246" y="16002"/>
                    <a:pt x="12141" y="16002"/>
                  </a:cubicBezTo>
                  <a:cubicBezTo>
                    <a:pt x="12060" y="16002"/>
                    <a:pt x="11969" y="15978"/>
                    <a:pt x="11871" y="15926"/>
                  </a:cubicBezTo>
                  <a:lnTo>
                    <a:pt x="1382" y="9866"/>
                  </a:lnTo>
                  <a:cubicBezTo>
                    <a:pt x="1179" y="9747"/>
                    <a:pt x="977" y="9509"/>
                    <a:pt x="882" y="9223"/>
                  </a:cubicBezTo>
                  <a:cubicBezTo>
                    <a:pt x="774" y="8937"/>
                    <a:pt x="774" y="8687"/>
                    <a:pt x="882" y="8544"/>
                  </a:cubicBezTo>
                  <a:lnTo>
                    <a:pt x="6156" y="1127"/>
                  </a:lnTo>
                  <a:cubicBezTo>
                    <a:pt x="6217" y="1046"/>
                    <a:pt x="6305" y="1003"/>
                    <a:pt x="6411" y="1003"/>
                  </a:cubicBezTo>
                  <a:close/>
                  <a:moveTo>
                    <a:pt x="6049" y="1"/>
                  </a:moveTo>
                  <a:cubicBezTo>
                    <a:pt x="5815" y="1"/>
                    <a:pt x="5615" y="96"/>
                    <a:pt x="5477" y="293"/>
                  </a:cubicBezTo>
                  <a:lnTo>
                    <a:pt x="191" y="7711"/>
                  </a:lnTo>
                  <a:cubicBezTo>
                    <a:pt x="72" y="7890"/>
                    <a:pt x="1" y="8104"/>
                    <a:pt x="1" y="8390"/>
                  </a:cubicBezTo>
                  <a:lnTo>
                    <a:pt x="1" y="8402"/>
                  </a:lnTo>
                  <a:cubicBezTo>
                    <a:pt x="1" y="8675"/>
                    <a:pt x="60" y="8973"/>
                    <a:pt x="179" y="9283"/>
                  </a:cubicBezTo>
                  <a:cubicBezTo>
                    <a:pt x="417" y="9926"/>
                    <a:pt x="858" y="10473"/>
                    <a:pt x="1358" y="10759"/>
                  </a:cubicBezTo>
                  <a:lnTo>
                    <a:pt x="6609" y="13795"/>
                  </a:lnTo>
                  <a:lnTo>
                    <a:pt x="11859" y="16831"/>
                  </a:lnTo>
                  <a:cubicBezTo>
                    <a:pt x="12083" y="16954"/>
                    <a:pt x="12295" y="17017"/>
                    <a:pt x="12484" y="17017"/>
                  </a:cubicBezTo>
                  <a:cubicBezTo>
                    <a:pt x="12716" y="17017"/>
                    <a:pt x="12912" y="16921"/>
                    <a:pt x="13050" y="16724"/>
                  </a:cubicBezTo>
                  <a:cubicBezTo>
                    <a:pt x="13169" y="16545"/>
                    <a:pt x="13252" y="16307"/>
                    <a:pt x="13252" y="16045"/>
                  </a:cubicBezTo>
                  <a:cubicBezTo>
                    <a:pt x="13264" y="15760"/>
                    <a:pt x="13205" y="15450"/>
                    <a:pt x="13062" y="15129"/>
                  </a:cubicBezTo>
                  <a:lnTo>
                    <a:pt x="7847" y="1663"/>
                  </a:lnTo>
                  <a:cubicBezTo>
                    <a:pt x="7609" y="1020"/>
                    <a:pt x="7156" y="472"/>
                    <a:pt x="6668" y="186"/>
                  </a:cubicBezTo>
                  <a:cubicBezTo>
                    <a:pt x="6449" y="64"/>
                    <a:pt x="6238" y="1"/>
                    <a:pt x="6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993;p30">
              <a:extLst>
                <a:ext uri="{FF2B5EF4-FFF2-40B4-BE49-F238E27FC236}">
                  <a16:creationId xmlns:a16="http://schemas.microsoft.com/office/drawing/2014/main" id="{36CD219F-D211-43FE-A312-CFAC5CBFE294}"/>
                </a:ext>
              </a:extLst>
            </p:cNvPr>
            <p:cNvSpPr/>
            <p:nvPr/>
          </p:nvSpPr>
          <p:spPr>
            <a:xfrm>
              <a:off x="5624509" y="1725622"/>
              <a:ext cx="37972" cy="154015"/>
            </a:xfrm>
            <a:custGeom>
              <a:avLst/>
              <a:gdLst/>
              <a:ahLst/>
              <a:cxnLst/>
              <a:rect l="l" t="t" r="r" b="b"/>
              <a:pathLst>
                <a:path w="1286" h="5216" extrusionOk="0">
                  <a:moveTo>
                    <a:pt x="0" y="0"/>
                  </a:moveTo>
                  <a:lnTo>
                    <a:pt x="191" y="4727"/>
                  </a:lnTo>
                  <a:lnTo>
                    <a:pt x="1048" y="5215"/>
                  </a:lnTo>
                  <a:lnTo>
                    <a:pt x="1286" y="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994;p30">
              <a:extLst>
                <a:ext uri="{FF2B5EF4-FFF2-40B4-BE49-F238E27FC236}">
                  <a16:creationId xmlns:a16="http://schemas.microsoft.com/office/drawing/2014/main" id="{44015770-F9F5-45C6-948B-88CAAB908EAD}"/>
                </a:ext>
              </a:extLst>
            </p:cNvPr>
            <p:cNvSpPr/>
            <p:nvPr/>
          </p:nvSpPr>
          <p:spPr>
            <a:xfrm>
              <a:off x="5622383" y="1894017"/>
              <a:ext cx="40807" cy="51466"/>
            </a:xfrm>
            <a:custGeom>
              <a:avLst/>
              <a:gdLst/>
              <a:ahLst/>
              <a:cxnLst/>
              <a:rect l="l" t="t" r="r" b="b"/>
              <a:pathLst>
                <a:path w="1382" h="1743" extrusionOk="0">
                  <a:moveTo>
                    <a:pt x="367" y="1"/>
                  </a:moveTo>
                  <a:cubicBezTo>
                    <a:pt x="144" y="1"/>
                    <a:pt x="1" y="175"/>
                    <a:pt x="1" y="465"/>
                  </a:cubicBezTo>
                  <a:cubicBezTo>
                    <a:pt x="1" y="905"/>
                    <a:pt x="286" y="1405"/>
                    <a:pt x="703" y="1643"/>
                  </a:cubicBezTo>
                  <a:cubicBezTo>
                    <a:pt x="824" y="1711"/>
                    <a:pt x="933" y="1742"/>
                    <a:pt x="1026" y="1742"/>
                  </a:cubicBezTo>
                  <a:cubicBezTo>
                    <a:pt x="1247" y="1742"/>
                    <a:pt x="1382" y="1567"/>
                    <a:pt x="1382" y="1274"/>
                  </a:cubicBezTo>
                  <a:cubicBezTo>
                    <a:pt x="1382" y="846"/>
                    <a:pt x="1108" y="334"/>
                    <a:pt x="703" y="108"/>
                  </a:cubicBezTo>
                  <a:cubicBezTo>
                    <a:pt x="579" y="35"/>
                    <a:pt x="466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995;p30">
              <a:extLst>
                <a:ext uri="{FF2B5EF4-FFF2-40B4-BE49-F238E27FC236}">
                  <a16:creationId xmlns:a16="http://schemas.microsoft.com/office/drawing/2014/main" id="{148171B0-8E86-4E37-8057-6533EC589224}"/>
                </a:ext>
              </a:extLst>
            </p:cNvPr>
            <p:cNvSpPr/>
            <p:nvPr/>
          </p:nvSpPr>
          <p:spPr>
            <a:xfrm>
              <a:off x="5295779" y="2136792"/>
              <a:ext cx="303425" cy="202618"/>
            </a:xfrm>
            <a:custGeom>
              <a:avLst/>
              <a:gdLst/>
              <a:ahLst/>
              <a:cxnLst/>
              <a:rect l="l" t="t" r="r" b="b"/>
              <a:pathLst>
                <a:path w="10276" h="6862" extrusionOk="0">
                  <a:moveTo>
                    <a:pt x="1239" y="815"/>
                  </a:moveTo>
                  <a:lnTo>
                    <a:pt x="1358" y="899"/>
                  </a:lnTo>
                  <a:lnTo>
                    <a:pt x="1358" y="1137"/>
                  </a:lnTo>
                  <a:lnTo>
                    <a:pt x="1537" y="1113"/>
                  </a:lnTo>
                  <a:lnTo>
                    <a:pt x="1596" y="1280"/>
                  </a:lnTo>
                  <a:lnTo>
                    <a:pt x="1418" y="1291"/>
                  </a:lnTo>
                  <a:lnTo>
                    <a:pt x="1596" y="1518"/>
                  </a:lnTo>
                  <a:lnTo>
                    <a:pt x="1537" y="1613"/>
                  </a:lnTo>
                  <a:lnTo>
                    <a:pt x="1358" y="1375"/>
                  </a:lnTo>
                  <a:lnTo>
                    <a:pt x="1358" y="1613"/>
                  </a:lnTo>
                  <a:lnTo>
                    <a:pt x="1239" y="1530"/>
                  </a:lnTo>
                  <a:lnTo>
                    <a:pt x="1239" y="1291"/>
                  </a:lnTo>
                  <a:lnTo>
                    <a:pt x="1060" y="1315"/>
                  </a:lnTo>
                  <a:lnTo>
                    <a:pt x="1001" y="1149"/>
                  </a:lnTo>
                  <a:lnTo>
                    <a:pt x="1180" y="1137"/>
                  </a:lnTo>
                  <a:lnTo>
                    <a:pt x="1001" y="922"/>
                  </a:lnTo>
                  <a:lnTo>
                    <a:pt x="1060" y="839"/>
                  </a:lnTo>
                  <a:lnTo>
                    <a:pt x="1239" y="1053"/>
                  </a:lnTo>
                  <a:lnTo>
                    <a:pt x="1239" y="815"/>
                  </a:lnTo>
                  <a:close/>
                  <a:moveTo>
                    <a:pt x="2084" y="1315"/>
                  </a:moveTo>
                  <a:lnTo>
                    <a:pt x="2203" y="1387"/>
                  </a:lnTo>
                  <a:lnTo>
                    <a:pt x="2203" y="1625"/>
                  </a:lnTo>
                  <a:lnTo>
                    <a:pt x="2382" y="1613"/>
                  </a:lnTo>
                  <a:lnTo>
                    <a:pt x="2442" y="1768"/>
                  </a:lnTo>
                  <a:lnTo>
                    <a:pt x="2263" y="1792"/>
                  </a:lnTo>
                  <a:lnTo>
                    <a:pt x="2442" y="2006"/>
                  </a:lnTo>
                  <a:lnTo>
                    <a:pt x="2382" y="2101"/>
                  </a:lnTo>
                  <a:lnTo>
                    <a:pt x="2203" y="1863"/>
                  </a:lnTo>
                  <a:lnTo>
                    <a:pt x="2203" y="2101"/>
                  </a:lnTo>
                  <a:lnTo>
                    <a:pt x="2084" y="2030"/>
                  </a:lnTo>
                  <a:lnTo>
                    <a:pt x="2084" y="1792"/>
                  </a:lnTo>
                  <a:lnTo>
                    <a:pt x="1906" y="1803"/>
                  </a:lnTo>
                  <a:lnTo>
                    <a:pt x="1846" y="1637"/>
                  </a:lnTo>
                  <a:lnTo>
                    <a:pt x="2025" y="1625"/>
                  </a:lnTo>
                  <a:lnTo>
                    <a:pt x="1846" y="1411"/>
                  </a:lnTo>
                  <a:lnTo>
                    <a:pt x="1906" y="1327"/>
                  </a:lnTo>
                  <a:lnTo>
                    <a:pt x="2084" y="1553"/>
                  </a:lnTo>
                  <a:lnTo>
                    <a:pt x="2084" y="1315"/>
                  </a:lnTo>
                  <a:close/>
                  <a:moveTo>
                    <a:pt x="2942" y="1803"/>
                  </a:moveTo>
                  <a:lnTo>
                    <a:pt x="3061" y="1875"/>
                  </a:lnTo>
                  <a:lnTo>
                    <a:pt x="3061" y="2113"/>
                  </a:lnTo>
                  <a:lnTo>
                    <a:pt x="3239" y="2101"/>
                  </a:lnTo>
                  <a:lnTo>
                    <a:pt x="3299" y="2256"/>
                  </a:lnTo>
                  <a:lnTo>
                    <a:pt x="3120" y="2280"/>
                  </a:lnTo>
                  <a:lnTo>
                    <a:pt x="3299" y="2506"/>
                  </a:lnTo>
                  <a:lnTo>
                    <a:pt x="3239" y="2589"/>
                  </a:lnTo>
                  <a:lnTo>
                    <a:pt x="3061" y="2351"/>
                  </a:lnTo>
                  <a:lnTo>
                    <a:pt x="3061" y="2589"/>
                  </a:lnTo>
                  <a:lnTo>
                    <a:pt x="2942" y="2518"/>
                  </a:lnTo>
                  <a:lnTo>
                    <a:pt x="2942" y="2280"/>
                  </a:lnTo>
                  <a:lnTo>
                    <a:pt x="2763" y="2292"/>
                  </a:lnTo>
                  <a:lnTo>
                    <a:pt x="2692" y="2125"/>
                  </a:lnTo>
                  <a:lnTo>
                    <a:pt x="2882" y="2113"/>
                  </a:lnTo>
                  <a:lnTo>
                    <a:pt x="2692" y="1911"/>
                  </a:lnTo>
                  <a:lnTo>
                    <a:pt x="2763" y="1815"/>
                  </a:lnTo>
                  <a:lnTo>
                    <a:pt x="2942" y="2042"/>
                  </a:lnTo>
                  <a:lnTo>
                    <a:pt x="2942" y="1803"/>
                  </a:lnTo>
                  <a:close/>
                  <a:moveTo>
                    <a:pt x="3799" y="2292"/>
                  </a:moveTo>
                  <a:lnTo>
                    <a:pt x="3918" y="2363"/>
                  </a:lnTo>
                  <a:lnTo>
                    <a:pt x="3918" y="2601"/>
                  </a:lnTo>
                  <a:lnTo>
                    <a:pt x="4097" y="2589"/>
                  </a:lnTo>
                  <a:lnTo>
                    <a:pt x="4156" y="2756"/>
                  </a:lnTo>
                  <a:lnTo>
                    <a:pt x="3977" y="2768"/>
                  </a:lnTo>
                  <a:lnTo>
                    <a:pt x="4156" y="2994"/>
                  </a:lnTo>
                  <a:lnTo>
                    <a:pt x="4097" y="3077"/>
                  </a:lnTo>
                  <a:lnTo>
                    <a:pt x="3918" y="2839"/>
                  </a:lnTo>
                  <a:lnTo>
                    <a:pt x="3918" y="3077"/>
                  </a:lnTo>
                  <a:lnTo>
                    <a:pt x="3799" y="3006"/>
                  </a:lnTo>
                  <a:lnTo>
                    <a:pt x="3799" y="2768"/>
                  </a:lnTo>
                  <a:lnTo>
                    <a:pt x="3620" y="2780"/>
                  </a:lnTo>
                  <a:lnTo>
                    <a:pt x="3561" y="2625"/>
                  </a:lnTo>
                  <a:lnTo>
                    <a:pt x="3739" y="2601"/>
                  </a:lnTo>
                  <a:lnTo>
                    <a:pt x="3561" y="2399"/>
                  </a:lnTo>
                  <a:lnTo>
                    <a:pt x="3620" y="2303"/>
                  </a:lnTo>
                  <a:lnTo>
                    <a:pt x="3799" y="2530"/>
                  </a:lnTo>
                  <a:lnTo>
                    <a:pt x="3799" y="2292"/>
                  </a:lnTo>
                  <a:close/>
                  <a:moveTo>
                    <a:pt x="4644" y="2780"/>
                  </a:moveTo>
                  <a:lnTo>
                    <a:pt x="4763" y="2851"/>
                  </a:lnTo>
                  <a:lnTo>
                    <a:pt x="4763" y="3101"/>
                  </a:lnTo>
                  <a:lnTo>
                    <a:pt x="4942" y="3077"/>
                  </a:lnTo>
                  <a:lnTo>
                    <a:pt x="5001" y="3244"/>
                  </a:lnTo>
                  <a:lnTo>
                    <a:pt x="4823" y="3256"/>
                  </a:lnTo>
                  <a:lnTo>
                    <a:pt x="5001" y="3482"/>
                  </a:lnTo>
                  <a:lnTo>
                    <a:pt x="4942" y="3577"/>
                  </a:lnTo>
                  <a:lnTo>
                    <a:pt x="4763" y="3339"/>
                  </a:lnTo>
                  <a:lnTo>
                    <a:pt x="4763" y="3577"/>
                  </a:lnTo>
                  <a:lnTo>
                    <a:pt x="4644" y="3494"/>
                  </a:lnTo>
                  <a:lnTo>
                    <a:pt x="4644" y="3256"/>
                  </a:lnTo>
                  <a:lnTo>
                    <a:pt x="4466" y="3280"/>
                  </a:lnTo>
                  <a:lnTo>
                    <a:pt x="4406" y="3113"/>
                  </a:lnTo>
                  <a:lnTo>
                    <a:pt x="4585" y="3101"/>
                  </a:lnTo>
                  <a:lnTo>
                    <a:pt x="4406" y="2887"/>
                  </a:lnTo>
                  <a:lnTo>
                    <a:pt x="4466" y="2804"/>
                  </a:lnTo>
                  <a:lnTo>
                    <a:pt x="4644" y="3018"/>
                  </a:lnTo>
                  <a:lnTo>
                    <a:pt x="4644" y="2780"/>
                  </a:lnTo>
                  <a:close/>
                  <a:moveTo>
                    <a:pt x="5501" y="3280"/>
                  </a:moveTo>
                  <a:lnTo>
                    <a:pt x="5621" y="3351"/>
                  </a:lnTo>
                  <a:lnTo>
                    <a:pt x="5621" y="3589"/>
                  </a:lnTo>
                  <a:lnTo>
                    <a:pt x="5799" y="3577"/>
                  </a:lnTo>
                  <a:lnTo>
                    <a:pt x="5859" y="3732"/>
                  </a:lnTo>
                  <a:lnTo>
                    <a:pt x="5680" y="3756"/>
                  </a:lnTo>
                  <a:lnTo>
                    <a:pt x="5859" y="3970"/>
                  </a:lnTo>
                  <a:lnTo>
                    <a:pt x="5799" y="4066"/>
                  </a:lnTo>
                  <a:lnTo>
                    <a:pt x="5621" y="3827"/>
                  </a:lnTo>
                  <a:lnTo>
                    <a:pt x="5621" y="4066"/>
                  </a:lnTo>
                  <a:lnTo>
                    <a:pt x="5501" y="3994"/>
                  </a:lnTo>
                  <a:lnTo>
                    <a:pt x="5501" y="3744"/>
                  </a:lnTo>
                  <a:lnTo>
                    <a:pt x="5323" y="3768"/>
                  </a:lnTo>
                  <a:lnTo>
                    <a:pt x="5263" y="3601"/>
                  </a:lnTo>
                  <a:lnTo>
                    <a:pt x="5442" y="3589"/>
                  </a:lnTo>
                  <a:lnTo>
                    <a:pt x="5263" y="3375"/>
                  </a:lnTo>
                  <a:lnTo>
                    <a:pt x="5323" y="3292"/>
                  </a:lnTo>
                  <a:lnTo>
                    <a:pt x="5501" y="3518"/>
                  </a:lnTo>
                  <a:lnTo>
                    <a:pt x="5501" y="3280"/>
                  </a:lnTo>
                  <a:close/>
                  <a:moveTo>
                    <a:pt x="6347" y="3768"/>
                  </a:moveTo>
                  <a:lnTo>
                    <a:pt x="6466" y="3839"/>
                  </a:lnTo>
                  <a:lnTo>
                    <a:pt x="6466" y="4077"/>
                  </a:lnTo>
                  <a:lnTo>
                    <a:pt x="6644" y="4066"/>
                  </a:lnTo>
                  <a:lnTo>
                    <a:pt x="6704" y="4232"/>
                  </a:lnTo>
                  <a:lnTo>
                    <a:pt x="6525" y="4244"/>
                  </a:lnTo>
                  <a:lnTo>
                    <a:pt x="6704" y="4470"/>
                  </a:lnTo>
                  <a:lnTo>
                    <a:pt x="6644" y="4554"/>
                  </a:lnTo>
                  <a:lnTo>
                    <a:pt x="6466" y="4316"/>
                  </a:lnTo>
                  <a:lnTo>
                    <a:pt x="6466" y="4554"/>
                  </a:lnTo>
                  <a:lnTo>
                    <a:pt x="6347" y="4482"/>
                  </a:lnTo>
                  <a:lnTo>
                    <a:pt x="6347" y="4244"/>
                  </a:lnTo>
                  <a:lnTo>
                    <a:pt x="6168" y="4256"/>
                  </a:lnTo>
                  <a:lnTo>
                    <a:pt x="6109" y="4089"/>
                  </a:lnTo>
                  <a:lnTo>
                    <a:pt x="6287" y="4077"/>
                  </a:lnTo>
                  <a:lnTo>
                    <a:pt x="6109" y="3875"/>
                  </a:lnTo>
                  <a:lnTo>
                    <a:pt x="6168" y="3780"/>
                  </a:lnTo>
                  <a:lnTo>
                    <a:pt x="6347" y="4006"/>
                  </a:lnTo>
                  <a:lnTo>
                    <a:pt x="6347" y="3768"/>
                  </a:lnTo>
                  <a:close/>
                  <a:moveTo>
                    <a:pt x="7204" y="4268"/>
                  </a:moveTo>
                  <a:lnTo>
                    <a:pt x="7323" y="4339"/>
                  </a:lnTo>
                  <a:lnTo>
                    <a:pt x="7323" y="4589"/>
                  </a:lnTo>
                  <a:lnTo>
                    <a:pt x="7502" y="4566"/>
                  </a:lnTo>
                  <a:lnTo>
                    <a:pt x="7561" y="4732"/>
                  </a:lnTo>
                  <a:lnTo>
                    <a:pt x="7383" y="4744"/>
                  </a:lnTo>
                  <a:lnTo>
                    <a:pt x="7561" y="4970"/>
                  </a:lnTo>
                  <a:lnTo>
                    <a:pt x="7502" y="5066"/>
                  </a:lnTo>
                  <a:lnTo>
                    <a:pt x="7323" y="4828"/>
                  </a:lnTo>
                  <a:lnTo>
                    <a:pt x="7323" y="5066"/>
                  </a:lnTo>
                  <a:lnTo>
                    <a:pt x="7204" y="4982"/>
                  </a:lnTo>
                  <a:lnTo>
                    <a:pt x="7204" y="4744"/>
                  </a:lnTo>
                  <a:lnTo>
                    <a:pt x="7025" y="4768"/>
                  </a:lnTo>
                  <a:lnTo>
                    <a:pt x="6966" y="4601"/>
                  </a:lnTo>
                  <a:lnTo>
                    <a:pt x="7145" y="4589"/>
                  </a:lnTo>
                  <a:lnTo>
                    <a:pt x="6966" y="4375"/>
                  </a:lnTo>
                  <a:lnTo>
                    <a:pt x="7025" y="4292"/>
                  </a:lnTo>
                  <a:lnTo>
                    <a:pt x="7204" y="4506"/>
                  </a:lnTo>
                  <a:lnTo>
                    <a:pt x="7204" y="4268"/>
                  </a:lnTo>
                  <a:close/>
                  <a:moveTo>
                    <a:pt x="8061" y="4756"/>
                  </a:moveTo>
                  <a:lnTo>
                    <a:pt x="8180" y="4839"/>
                  </a:lnTo>
                  <a:lnTo>
                    <a:pt x="8180" y="5078"/>
                  </a:lnTo>
                  <a:lnTo>
                    <a:pt x="8359" y="5054"/>
                  </a:lnTo>
                  <a:lnTo>
                    <a:pt x="8419" y="5220"/>
                  </a:lnTo>
                  <a:lnTo>
                    <a:pt x="8240" y="5232"/>
                  </a:lnTo>
                  <a:lnTo>
                    <a:pt x="8419" y="5459"/>
                  </a:lnTo>
                  <a:lnTo>
                    <a:pt x="8359" y="5554"/>
                  </a:lnTo>
                  <a:lnTo>
                    <a:pt x="8180" y="5316"/>
                  </a:lnTo>
                  <a:lnTo>
                    <a:pt x="8180" y="5554"/>
                  </a:lnTo>
                  <a:lnTo>
                    <a:pt x="8061" y="5482"/>
                  </a:lnTo>
                  <a:lnTo>
                    <a:pt x="8061" y="5232"/>
                  </a:lnTo>
                  <a:lnTo>
                    <a:pt x="7883" y="5256"/>
                  </a:lnTo>
                  <a:lnTo>
                    <a:pt x="7823" y="5090"/>
                  </a:lnTo>
                  <a:lnTo>
                    <a:pt x="8002" y="5078"/>
                  </a:lnTo>
                  <a:lnTo>
                    <a:pt x="7823" y="4863"/>
                  </a:lnTo>
                  <a:lnTo>
                    <a:pt x="7883" y="4780"/>
                  </a:lnTo>
                  <a:lnTo>
                    <a:pt x="8061" y="4994"/>
                  </a:lnTo>
                  <a:lnTo>
                    <a:pt x="8061" y="4756"/>
                  </a:lnTo>
                  <a:close/>
                  <a:moveTo>
                    <a:pt x="8907" y="5256"/>
                  </a:moveTo>
                  <a:lnTo>
                    <a:pt x="9026" y="5328"/>
                  </a:lnTo>
                  <a:lnTo>
                    <a:pt x="9026" y="5566"/>
                  </a:lnTo>
                  <a:lnTo>
                    <a:pt x="9204" y="5554"/>
                  </a:lnTo>
                  <a:lnTo>
                    <a:pt x="9264" y="5721"/>
                  </a:lnTo>
                  <a:lnTo>
                    <a:pt x="9085" y="5732"/>
                  </a:lnTo>
                  <a:lnTo>
                    <a:pt x="9264" y="5959"/>
                  </a:lnTo>
                  <a:lnTo>
                    <a:pt x="9204" y="6042"/>
                  </a:lnTo>
                  <a:lnTo>
                    <a:pt x="9026" y="5804"/>
                  </a:lnTo>
                  <a:lnTo>
                    <a:pt x="9026" y="6042"/>
                  </a:lnTo>
                  <a:lnTo>
                    <a:pt x="8907" y="5971"/>
                  </a:lnTo>
                  <a:lnTo>
                    <a:pt x="8907" y="5732"/>
                  </a:lnTo>
                  <a:lnTo>
                    <a:pt x="8728" y="5744"/>
                  </a:lnTo>
                  <a:lnTo>
                    <a:pt x="8669" y="5578"/>
                  </a:lnTo>
                  <a:lnTo>
                    <a:pt x="8847" y="5566"/>
                  </a:lnTo>
                  <a:lnTo>
                    <a:pt x="8669" y="5363"/>
                  </a:lnTo>
                  <a:lnTo>
                    <a:pt x="8728" y="5268"/>
                  </a:lnTo>
                  <a:lnTo>
                    <a:pt x="8907" y="5494"/>
                  </a:lnTo>
                  <a:lnTo>
                    <a:pt x="8907" y="5256"/>
                  </a:lnTo>
                  <a:close/>
                  <a:moveTo>
                    <a:pt x="370" y="1"/>
                  </a:moveTo>
                  <a:cubicBezTo>
                    <a:pt x="149" y="1"/>
                    <a:pt x="1" y="164"/>
                    <a:pt x="1" y="458"/>
                  </a:cubicBezTo>
                  <a:cubicBezTo>
                    <a:pt x="1" y="875"/>
                    <a:pt x="298" y="1399"/>
                    <a:pt x="656" y="1613"/>
                  </a:cubicBezTo>
                  <a:lnTo>
                    <a:pt x="9609" y="6768"/>
                  </a:lnTo>
                  <a:cubicBezTo>
                    <a:pt x="9719" y="6832"/>
                    <a:pt x="9821" y="6862"/>
                    <a:pt x="9910" y="6862"/>
                  </a:cubicBezTo>
                  <a:cubicBezTo>
                    <a:pt x="10124" y="6862"/>
                    <a:pt x="10268" y="6692"/>
                    <a:pt x="10276" y="6399"/>
                  </a:cubicBezTo>
                  <a:cubicBezTo>
                    <a:pt x="10276" y="5982"/>
                    <a:pt x="9978" y="5482"/>
                    <a:pt x="9621" y="5256"/>
                  </a:cubicBezTo>
                  <a:lnTo>
                    <a:pt x="1882" y="791"/>
                  </a:lnTo>
                  <a:lnTo>
                    <a:pt x="679" y="89"/>
                  </a:lnTo>
                  <a:cubicBezTo>
                    <a:pt x="567" y="29"/>
                    <a:pt x="462" y="1"/>
                    <a:pt x="37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996;p30">
              <a:extLst>
                <a:ext uri="{FF2B5EF4-FFF2-40B4-BE49-F238E27FC236}">
                  <a16:creationId xmlns:a16="http://schemas.microsoft.com/office/drawing/2014/main" id="{0CA605A3-D562-470F-8A80-C6B74F210428}"/>
                </a:ext>
              </a:extLst>
            </p:cNvPr>
            <p:cNvSpPr/>
            <p:nvPr/>
          </p:nvSpPr>
          <p:spPr>
            <a:xfrm>
              <a:off x="5325306" y="2161566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80" y="310"/>
                  </a:lnTo>
                  <a:lnTo>
                    <a:pt x="1" y="310"/>
                  </a:lnTo>
                  <a:lnTo>
                    <a:pt x="60" y="476"/>
                  </a:lnTo>
                  <a:lnTo>
                    <a:pt x="239" y="452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7" y="750"/>
                  </a:lnTo>
                  <a:lnTo>
                    <a:pt x="608" y="667"/>
                  </a:lnTo>
                  <a:lnTo>
                    <a:pt x="418" y="441"/>
                  </a:lnTo>
                  <a:lnTo>
                    <a:pt x="608" y="441"/>
                  </a:lnTo>
                  <a:lnTo>
                    <a:pt x="549" y="274"/>
                  </a:lnTo>
                  <a:lnTo>
                    <a:pt x="358" y="298"/>
                  </a:lnTo>
                  <a:lnTo>
                    <a:pt x="358" y="60"/>
                  </a:lnTo>
                  <a:lnTo>
                    <a:pt x="239" y="0"/>
                  </a:lnTo>
                  <a:lnTo>
                    <a:pt x="239" y="21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997;p30">
              <a:extLst>
                <a:ext uri="{FF2B5EF4-FFF2-40B4-BE49-F238E27FC236}">
                  <a16:creationId xmlns:a16="http://schemas.microsoft.com/office/drawing/2014/main" id="{00856F17-05E8-4501-BD7B-0835E519006E}"/>
                </a:ext>
              </a:extLst>
            </p:cNvPr>
            <p:cNvSpPr/>
            <p:nvPr/>
          </p:nvSpPr>
          <p:spPr>
            <a:xfrm>
              <a:off x="5350287" y="217597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0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76"/>
                  </a:lnTo>
                  <a:lnTo>
                    <a:pt x="238" y="465"/>
                  </a:lnTo>
                  <a:lnTo>
                    <a:pt x="238" y="703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19" y="667"/>
                  </a:lnTo>
                  <a:lnTo>
                    <a:pt x="441" y="441"/>
                  </a:lnTo>
                  <a:lnTo>
                    <a:pt x="619" y="441"/>
                  </a:lnTo>
                  <a:lnTo>
                    <a:pt x="548" y="286"/>
                  </a:lnTo>
                  <a:lnTo>
                    <a:pt x="357" y="298"/>
                  </a:lnTo>
                  <a:lnTo>
                    <a:pt x="357" y="298"/>
                  </a:lnTo>
                  <a:lnTo>
                    <a:pt x="381" y="60"/>
                  </a:lnTo>
                  <a:lnTo>
                    <a:pt x="238" y="0"/>
                  </a:lnTo>
                  <a:lnTo>
                    <a:pt x="250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998;p30">
              <a:extLst>
                <a:ext uri="{FF2B5EF4-FFF2-40B4-BE49-F238E27FC236}">
                  <a16:creationId xmlns:a16="http://schemas.microsoft.com/office/drawing/2014/main" id="{FC25E044-9A92-4C54-BC7A-02377AB94D93}"/>
                </a:ext>
              </a:extLst>
            </p:cNvPr>
            <p:cNvSpPr/>
            <p:nvPr/>
          </p:nvSpPr>
          <p:spPr>
            <a:xfrm>
              <a:off x="5375237" y="2190385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84" y="0"/>
                  </a:moveTo>
                  <a:lnTo>
                    <a:pt x="1" y="96"/>
                  </a:lnTo>
                  <a:lnTo>
                    <a:pt x="203" y="310"/>
                  </a:lnTo>
                  <a:lnTo>
                    <a:pt x="1" y="334"/>
                  </a:lnTo>
                  <a:lnTo>
                    <a:pt x="72" y="477"/>
                  </a:lnTo>
                  <a:lnTo>
                    <a:pt x="263" y="465"/>
                  </a:lnTo>
                  <a:lnTo>
                    <a:pt x="263" y="703"/>
                  </a:lnTo>
                  <a:lnTo>
                    <a:pt x="382" y="774"/>
                  </a:lnTo>
                  <a:lnTo>
                    <a:pt x="382" y="536"/>
                  </a:lnTo>
                  <a:lnTo>
                    <a:pt x="560" y="762"/>
                  </a:lnTo>
                  <a:lnTo>
                    <a:pt x="620" y="667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0" y="286"/>
                  </a:lnTo>
                  <a:lnTo>
                    <a:pt x="382" y="298"/>
                  </a:lnTo>
                  <a:lnTo>
                    <a:pt x="382" y="72"/>
                  </a:lnTo>
                  <a:lnTo>
                    <a:pt x="263" y="0"/>
                  </a:lnTo>
                  <a:lnTo>
                    <a:pt x="263" y="23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999;p30">
              <a:extLst>
                <a:ext uri="{FF2B5EF4-FFF2-40B4-BE49-F238E27FC236}">
                  <a16:creationId xmlns:a16="http://schemas.microsoft.com/office/drawing/2014/main" id="{FBE86510-812E-4599-AF5C-8A1B0B0F6BE9}"/>
                </a:ext>
              </a:extLst>
            </p:cNvPr>
            <p:cNvSpPr/>
            <p:nvPr/>
          </p:nvSpPr>
          <p:spPr>
            <a:xfrm>
              <a:off x="5400542" y="2204794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0"/>
                  </a:moveTo>
                  <a:lnTo>
                    <a:pt x="13" y="96"/>
                  </a:lnTo>
                  <a:lnTo>
                    <a:pt x="191" y="322"/>
                  </a:lnTo>
                  <a:lnTo>
                    <a:pt x="1" y="334"/>
                  </a:lnTo>
                  <a:lnTo>
                    <a:pt x="72" y="501"/>
                  </a:lnTo>
                  <a:lnTo>
                    <a:pt x="251" y="465"/>
                  </a:lnTo>
                  <a:lnTo>
                    <a:pt x="251" y="703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9" y="762"/>
                  </a:lnTo>
                  <a:lnTo>
                    <a:pt x="620" y="679"/>
                  </a:lnTo>
                  <a:lnTo>
                    <a:pt x="429" y="465"/>
                  </a:lnTo>
                  <a:lnTo>
                    <a:pt x="620" y="453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84"/>
                  </a:lnTo>
                  <a:lnTo>
                    <a:pt x="251" y="0"/>
                  </a:lnTo>
                  <a:lnTo>
                    <a:pt x="251" y="23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00;p30">
              <a:extLst>
                <a:ext uri="{FF2B5EF4-FFF2-40B4-BE49-F238E27FC236}">
                  <a16:creationId xmlns:a16="http://schemas.microsoft.com/office/drawing/2014/main" id="{64DA2915-6324-40E0-B82B-8C0EDD1BEDBF}"/>
                </a:ext>
              </a:extLst>
            </p:cNvPr>
            <p:cNvSpPr/>
            <p:nvPr/>
          </p:nvSpPr>
          <p:spPr>
            <a:xfrm>
              <a:off x="5425877" y="2219558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38" y="453"/>
                  </a:lnTo>
                  <a:lnTo>
                    <a:pt x="238" y="691"/>
                  </a:lnTo>
                  <a:lnTo>
                    <a:pt x="357" y="774"/>
                  </a:lnTo>
                  <a:lnTo>
                    <a:pt x="357" y="536"/>
                  </a:lnTo>
                  <a:lnTo>
                    <a:pt x="560" y="751"/>
                  </a:lnTo>
                  <a:lnTo>
                    <a:pt x="619" y="679"/>
                  </a:lnTo>
                  <a:lnTo>
                    <a:pt x="441" y="453"/>
                  </a:lnTo>
                  <a:lnTo>
                    <a:pt x="619" y="441"/>
                  </a:lnTo>
                  <a:lnTo>
                    <a:pt x="560" y="274"/>
                  </a:lnTo>
                  <a:lnTo>
                    <a:pt x="357" y="298"/>
                  </a:lnTo>
                  <a:lnTo>
                    <a:pt x="357" y="72"/>
                  </a:lnTo>
                  <a:lnTo>
                    <a:pt x="238" y="1"/>
                  </a:lnTo>
                  <a:lnTo>
                    <a:pt x="238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01;p30">
              <a:extLst>
                <a:ext uri="{FF2B5EF4-FFF2-40B4-BE49-F238E27FC236}">
                  <a16:creationId xmlns:a16="http://schemas.microsoft.com/office/drawing/2014/main" id="{AA82411A-1700-4B15-B220-33E3E92985DB}"/>
                </a:ext>
              </a:extLst>
            </p:cNvPr>
            <p:cNvSpPr/>
            <p:nvPr/>
          </p:nvSpPr>
          <p:spPr>
            <a:xfrm>
              <a:off x="5451182" y="223396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84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75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02;p30">
              <a:extLst>
                <a:ext uri="{FF2B5EF4-FFF2-40B4-BE49-F238E27FC236}">
                  <a16:creationId xmlns:a16="http://schemas.microsoft.com/office/drawing/2014/main" id="{D40E7922-96A5-4959-9FC2-5241BC4B66EA}"/>
                </a:ext>
              </a:extLst>
            </p:cNvPr>
            <p:cNvSpPr/>
            <p:nvPr/>
          </p:nvSpPr>
          <p:spPr>
            <a:xfrm>
              <a:off x="5476133" y="224837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1"/>
                  </a:moveTo>
                  <a:lnTo>
                    <a:pt x="1" y="96"/>
                  </a:lnTo>
                  <a:lnTo>
                    <a:pt x="191" y="310"/>
                  </a:lnTo>
                  <a:lnTo>
                    <a:pt x="1" y="334"/>
                  </a:lnTo>
                  <a:lnTo>
                    <a:pt x="72" y="489"/>
                  </a:lnTo>
                  <a:lnTo>
                    <a:pt x="251" y="477"/>
                  </a:lnTo>
                  <a:lnTo>
                    <a:pt x="251" y="703"/>
                  </a:lnTo>
                  <a:lnTo>
                    <a:pt x="370" y="775"/>
                  </a:lnTo>
                  <a:lnTo>
                    <a:pt x="370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87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03;p30">
              <a:extLst>
                <a:ext uri="{FF2B5EF4-FFF2-40B4-BE49-F238E27FC236}">
                  <a16:creationId xmlns:a16="http://schemas.microsoft.com/office/drawing/2014/main" id="{39F1ED9A-E7CE-4F45-8448-EA8313B3751F}"/>
                </a:ext>
              </a:extLst>
            </p:cNvPr>
            <p:cNvSpPr/>
            <p:nvPr/>
          </p:nvSpPr>
          <p:spPr>
            <a:xfrm>
              <a:off x="5501438" y="2262786"/>
              <a:ext cx="18337" cy="22884"/>
            </a:xfrm>
            <a:custGeom>
              <a:avLst/>
              <a:gdLst/>
              <a:ahLst/>
              <a:cxnLst/>
              <a:rect l="l" t="t" r="r" b="b"/>
              <a:pathLst>
                <a:path w="621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80" y="322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03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61" y="775"/>
                  </a:lnTo>
                  <a:lnTo>
                    <a:pt x="620" y="692"/>
                  </a:lnTo>
                  <a:lnTo>
                    <a:pt x="441" y="465"/>
                  </a:lnTo>
                  <a:lnTo>
                    <a:pt x="620" y="453"/>
                  </a:lnTo>
                  <a:lnTo>
                    <a:pt x="561" y="287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04;p30">
              <a:extLst>
                <a:ext uri="{FF2B5EF4-FFF2-40B4-BE49-F238E27FC236}">
                  <a16:creationId xmlns:a16="http://schemas.microsoft.com/office/drawing/2014/main" id="{3BC389B1-EF3A-459C-A463-2F004DAF9032}"/>
                </a:ext>
              </a:extLst>
            </p:cNvPr>
            <p:cNvSpPr/>
            <p:nvPr/>
          </p:nvSpPr>
          <p:spPr>
            <a:xfrm>
              <a:off x="5526773" y="2277580"/>
              <a:ext cx="17953" cy="22529"/>
            </a:xfrm>
            <a:custGeom>
              <a:avLst/>
              <a:gdLst/>
              <a:ahLst/>
              <a:cxnLst/>
              <a:rect l="l" t="t" r="r" b="b"/>
              <a:pathLst>
                <a:path w="608" h="763" extrusionOk="0">
                  <a:moveTo>
                    <a:pt x="250" y="0"/>
                  </a:moveTo>
                  <a:lnTo>
                    <a:pt x="250" y="238"/>
                  </a:lnTo>
                  <a:lnTo>
                    <a:pt x="60" y="12"/>
                  </a:lnTo>
                  <a:lnTo>
                    <a:pt x="0" y="95"/>
                  </a:lnTo>
                  <a:lnTo>
                    <a:pt x="179" y="310"/>
                  </a:lnTo>
                  <a:lnTo>
                    <a:pt x="0" y="322"/>
                  </a:lnTo>
                  <a:lnTo>
                    <a:pt x="60" y="488"/>
                  </a:lnTo>
                  <a:lnTo>
                    <a:pt x="250" y="464"/>
                  </a:lnTo>
                  <a:lnTo>
                    <a:pt x="250" y="464"/>
                  </a:lnTo>
                  <a:lnTo>
                    <a:pt x="226" y="691"/>
                  </a:lnTo>
                  <a:lnTo>
                    <a:pt x="369" y="762"/>
                  </a:lnTo>
                  <a:lnTo>
                    <a:pt x="357" y="536"/>
                  </a:lnTo>
                  <a:lnTo>
                    <a:pt x="548" y="762"/>
                  </a:lnTo>
                  <a:lnTo>
                    <a:pt x="607" y="679"/>
                  </a:lnTo>
                  <a:lnTo>
                    <a:pt x="429" y="452"/>
                  </a:lnTo>
                  <a:lnTo>
                    <a:pt x="607" y="441"/>
                  </a:lnTo>
                  <a:lnTo>
                    <a:pt x="548" y="274"/>
                  </a:lnTo>
                  <a:lnTo>
                    <a:pt x="369" y="310"/>
                  </a:lnTo>
                  <a:lnTo>
                    <a:pt x="369" y="7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05;p30">
              <a:extLst>
                <a:ext uri="{FF2B5EF4-FFF2-40B4-BE49-F238E27FC236}">
                  <a16:creationId xmlns:a16="http://schemas.microsoft.com/office/drawing/2014/main" id="{F526D643-6EBC-427B-A740-9C42E6CE86E1}"/>
                </a:ext>
              </a:extLst>
            </p:cNvPr>
            <p:cNvSpPr/>
            <p:nvPr/>
          </p:nvSpPr>
          <p:spPr>
            <a:xfrm>
              <a:off x="5551723" y="2291989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1" y="0"/>
                  </a:moveTo>
                  <a:lnTo>
                    <a:pt x="251" y="238"/>
                  </a:lnTo>
                  <a:lnTo>
                    <a:pt x="72" y="12"/>
                  </a:lnTo>
                  <a:lnTo>
                    <a:pt x="1" y="107"/>
                  </a:lnTo>
                  <a:lnTo>
                    <a:pt x="191" y="322"/>
                  </a:lnTo>
                  <a:lnTo>
                    <a:pt x="1" y="322"/>
                  </a:lnTo>
                  <a:lnTo>
                    <a:pt x="72" y="488"/>
                  </a:lnTo>
                  <a:lnTo>
                    <a:pt x="251" y="476"/>
                  </a:lnTo>
                  <a:lnTo>
                    <a:pt x="251" y="715"/>
                  </a:lnTo>
                  <a:lnTo>
                    <a:pt x="370" y="774"/>
                  </a:lnTo>
                  <a:lnTo>
                    <a:pt x="370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08" y="441"/>
                  </a:lnTo>
                  <a:lnTo>
                    <a:pt x="548" y="298"/>
                  </a:lnTo>
                  <a:lnTo>
                    <a:pt x="370" y="310"/>
                  </a:lnTo>
                  <a:lnTo>
                    <a:pt x="370" y="7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06;p30">
              <a:extLst>
                <a:ext uri="{FF2B5EF4-FFF2-40B4-BE49-F238E27FC236}">
                  <a16:creationId xmlns:a16="http://schemas.microsoft.com/office/drawing/2014/main" id="{78F48CE3-919F-41F2-8F0F-401C96CF1E53}"/>
                </a:ext>
              </a:extLst>
            </p:cNvPr>
            <p:cNvSpPr/>
            <p:nvPr/>
          </p:nvSpPr>
          <p:spPr>
            <a:xfrm>
              <a:off x="5295425" y="2213269"/>
              <a:ext cx="303425" cy="202588"/>
            </a:xfrm>
            <a:custGeom>
              <a:avLst/>
              <a:gdLst/>
              <a:ahLst/>
              <a:cxnLst/>
              <a:rect l="l" t="t" r="r" b="b"/>
              <a:pathLst>
                <a:path w="10276" h="6861" extrusionOk="0">
                  <a:moveTo>
                    <a:pt x="1251" y="785"/>
                  </a:moveTo>
                  <a:lnTo>
                    <a:pt x="1370" y="856"/>
                  </a:lnTo>
                  <a:lnTo>
                    <a:pt x="1370" y="1106"/>
                  </a:lnTo>
                  <a:lnTo>
                    <a:pt x="1549" y="1083"/>
                  </a:lnTo>
                  <a:lnTo>
                    <a:pt x="1608" y="1249"/>
                  </a:lnTo>
                  <a:lnTo>
                    <a:pt x="1430" y="1261"/>
                  </a:lnTo>
                  <a:lnTo>
                    <a:pt x="1608" y="1499"/>
                  </a:lnTo>
                  <a:lnTo>
                    <a:pt x="1549" y="1595"/>
                  </a:lnTo>
                  <a:lnTo>
                    <a:pt x="1370" y="1357"/>
                  </a:lnTo>
                  <a:lnTo>
                    <a:pt x="1370" y="1595"/>
                  </a:lnTo>
                  <a:lnTo>
                    <a:pt x="1251" y="1523"/>
                  </a:lnTo>
                  <a:lnTo>
                    <a:pt x="1251" y="1285"/>
                  </a:lnTo>
                  <a:lnTo>
                    <a:pt x="1072" y="1297"/>
                  </a:lnTo>
                  <a:lnTo>
                    <a:pt x="1013" y="1130"/>
                  </a:lnTo>
                  <a:lnTo>
                    <a:pt x="1192" y="1118"/>
                  </a:lnTo>
                  <a:lnTo>
                    <a:pt x="1013" y="892"/>
                  </a:lnTo>
                  <a:lnTo>
                    <a:pt x="1072" y="809"/>
                  </a:lnTo>
                  <a:lnTo>
                    <a:pt x="1251" y="1023"/>
                  </a:lnTo>
                  <a:lnTo>
                    <a:pt x="1251" y="785"/>
                  </a:lnTo>
                  <a:close/>
                  <a:moveTo>
                    <a:pt x="2096" y="1273"/>
                  </a:moveTo>
                  <a:lnTo>
                    <a:pt x="2215" y="1357"/>
                  </a:lnTo>
                  <a:lnTo>
                    <a:pt x="2215" y="1595"/>
                  </a:lnTo>
                  <a:lnTo>
                    <a:pt x="2394" y="1571"/>
                  </a:lnTo>
                  <a:lnTo>
                    <a:pt x="2454" y="1738"/>
                  </a:lnTo>
                  <a:lnTo>
                    <a:pt x="2275" y="1749"/>
                  </a:lnTo>
                  <a:lnTo>
                    <a:pt x="2454" y="1999"/>
                  </a:lnTo>
                  <a:lnTo>
                    <a:pt x="2394" y="2083"/>
                  </a:lnTo>
                  <a:lnTo>
                    <a:pt x="2215" y="1845"/>
                  </a:lnTo>
                  <a:lnTo>
                    <a:pt x="2215" y="2083"/>
                  </a:lnTo>
                  <a:lnTo>
                    <a:pt x="2096" y="2011"/>
                  </a:lnTo>
                  <a:lnTo>
                    <a:pt x="2096" y="1773"/>
                  </a:lnTo>
                  <a:lnTo>
                    <a:pt x="1918" y="1785"/>
                  </a:lnTo>
                  <a:lnTo>
                    <a:pt x="1858" y="1618"/>
                  </a:lnTo>
                  <a:lnTo>
                    <a:pt x="2037" y="1607"/>
                  </a:lnTo>
                  <a:lnTo>
                    <a:pt x="1858" y="1380"/>
                  </a:lnTo>
                  <a:lnTo>
                    <a:pt x="1918" y="1297"/>
                  </a:lnTo>
                  <a:lnTo>
                    <a:pt x="2096" y="1511"/>
                  </a:lnTo>
                  <a:lnTo>
                    <a:pt x="2096" y="1273"/>
                  </a:lnTo>
                  <a:close/>
                  <a:moveTo>
                    <a:pt x="2966" y="1773"/>
                  </a:moveTo>
                  <a:lnTo>
                    <a:pt x="3085" y="1845"/>
                  </a:lnTo>
                  <a:lnTo>
                    <a:pt x="3085" y="2083"/>
                  </a:lnTo>
                  <a:lnTo>
                    <a:pt x="3263" y="2071"/>
                  </a:lnTo>
                  <a:lnTo>
                    <a:pt x="3323" y="2238"/>
                  </a:lnTo>
                  <a:lnTo>
                    <a:pt x="3144" y="2249"/>
                  </a:lnTo>
                  <a:lnTo>
                    <a:pt x="3323" y="2488"/>
                  </a:lnTo>
                  <a:lnTo>
                    <a:pt x="3263" y="2571"/>
                  </a:lnTo>
                  <a:lnTo>
                    <a:pt x="3085" y="2333"/>
                  </a:lnTo>
                  <a:lnTo>
                    <a:pt x="3085" y="2571"/>
                  </a:lnTo>
                  <a:lnTo>
                    <a:pt x="2966" y="2500"/>
                  </a:lnTo>
                  <a:lnTo>
                    <a:pt x="2966" y="2261"/>
                  </a:lnTo>
                  <a:lnTo>
                    <a:pt x="2787" y="2273"/>
                  </a:lnTo>
                  <a:lnTo>
                    <a:pt x="2727" y="2119"/>
                  </a:lnTo>
                  <a:lnTo>
                    <a:pt x="2906" y="2095"/>
                  </a:lnTo>
                  <a:lnTo>
                    <a:pt x="2727" y="1880"/>
                  </a:lnTo>
                  <a:lnTo>
                    <a:pt x="2787" y="1785"/>
                  </a:lnTo>
                  <a:lnTo>
                    <a:pt x="2966" y="2011"/>
                  </a:lnTo>
                  <a:lnTo>
                    <a:pt x="2966" y="1773"/>
                  </a:lnTo>
                  <a:close/>
                  <a:moveTo>
                    <a:pt x="3811" y="2261"/>
                  </a:moveTo>
                  <a:lnTo>
                    <a:pt x="3930" y="2333"/>
                  </a:lnTo>
                  <a:lnTo>
                    <a:pt x="3930" y="2571"/>
                  </a:lnTo>
                  <a:lnTo>
                    <a:pt x="4109" y="2559"/>
                  </a:lnTo>
                  <a:lnTo>
                    <a:pt x="4168" y="2726"/>
                  </a:lnTo>
                  <a:lnTo>
                    <a:pt x="3989" y="2738"/>
                  </a:lnTo>
                  <a:lnTo>
                    <a:pt x="4168" y="2976"/>
                  </a:lnTo>
                  <a:lnTo>
                    <a:pt x="4109" y="3071"/>
                  </a:lnTo>
                  <a:lnTo>
                    <a:pt x="3930" y="2833"/>
                  </a:lnTo>
                  <a:lnTo>
                    <a:pt x="3930" y="3071"/>
                  </a:lnTo>
                  <a:lnTo>
                    <a:pt x="3811" y="2988"/>
                  </a:lnTo>
                  <a:lnTo>
                    <a:pt x="3811" y="2750"/>
                  </a:lnTo>
                  <a:lnTo>
                    <a:pt x="3632" y="2773"/>
                  </a:lnTo>
                  <a:lnTo>
                    <a:pt x="3573" y="2607"/>
                  </a:lnTo>
                  <a:lnTo>
                    <a:pt x="3751" y="2595"/>
                  </a:lnTo>
                  <a:lnTo>
                    <a:pt x="3573" y="2369"/>
                  </a:lnTo>
                  <a:lnTo>
                    <a:pt x="3632" y="2273"/>
                  </a:lnTo>
                  <a:lnTo>
                    <a:pt x="3811" y="2500"/>
                  </a:lnTo>
                  <a:lnTo>
                    <a:pt x="3811" y="2261"/>
                  </a:lnTo>
                  <a:close/>
                  <a:moveTo>
                    <a:pt x="4656" y="2761"/>
                  </a:moveTo>
                  <a:lnTo>
                    <a:pt x="4775" y="2845"/>
                  </a:lnTo>
                  <a:lnTo>
                    <a:pt x="4775" y="3083"/>
                  </a:lnTo>
                  <a:lnTo>
                    <a:pt x="4954" y="3059"/>
                  </a:lnTo>
                  <a:lnTo>
                    <a:pt x="5013" y="3226"/>
                  </a:lnTo>
                  <a:lnTo>
                    <a:pt x="4835" y="3238"/>
                  </a:lnTo>
                  <a:lnTo>
                    <a:pt x="5013" y="3488"/>
                  </a:lnTo>
                  <a:lnTo>
                    <a:pt x="4954" y="3571"/>
                  </a:lnTo>
                  <a:lnTo>
                    <a:pt x="4775" y="3333"/>
                  </a:lnTo>
                  <a:lnTo>
                    <a:pt x="4775" y="3571"/>
                  </a:lnTo>
                  <a:lnTo>
                    <a:pt x="4656" y="3500"/>
                  </a:lnTo>
                  <a:lnTo>
                    <a:pt x="4656" y="3262"/>
                  </a:lnTo>
                  <a:lnTo>
                    <a:pt x="4478" y="3273"/>
                  </a:lnTo>
                  <a:lnTo>
                    <a:pt x="4418" y="3107"/>
                  </a:lnTo>
                  <a:lnTo>
                    <a:pt x="4597" y="3095"/>
                  </a:lnTo>
                  <a:lnTo>
                    <a:pt x="4418" y="2869"/>
                  </a:lnTo>
                  <a:lnTo>
                    <a:pt x="4478" y="2785"/>
                  </a:lnTo>
                  <a:lnTo>
                    <a:pt x="4656" y="3000"/>
                  </a:lnTo>
                  <a:lnTo>
                    <a:pt x="4656" y="2761"/>
                  </a:lnTo>
                  <a:close/>
                  <a:moveTo>
                    <a:pt x="5525" y="3262"/>
                  </a:moveTo>
                  <a:lnTo>
                    <a:pt x="5644" y="3333"/>
                  </a:lnTo>
                  <a:lnTo>
                    <a:pt x="5644" y="3571"/>
                  </a:lnTo>
                  <a:lnTo>
                    <a:pt x="5823" y="3559"/>
                  </a:lnTo>
                  <a:lnTo>
                    <a:pt x="5883" y="3726"/>
                  </a:lnTo>
                  <a:lnTo>
                    <a:pt x="5704" y="3738"/>
                  </a:lnTo>
                  <a:lnTo>
                    <a:pt x="5883" y="3976"/>
                  </a:lnTo>
                  <a:lnTo>
                    <a:pt x="5823" y="4059"/>
                  </a:lnTo>
                  <a:lnTo>
                    <a:pt x="5644" y="3821"/>
                  </a:lnTo>
                  <a:lnTo>
                    <a:pt x="5644" y="4059"/>
                  </a:lnTo>
                  <a:lnTo>
                    <a:pt x="5525" y="3988"/>
                  </a:lnTo>
                  <a:lnTo>
                    <a:pt x="5525" y="3750"/>
                  </a:lnTo>
                  <a:lnTo>
                    <a:pt x="5347" y="3762"/>
                  </a:lnTo>
                  <a:lnTo>
                    <a:pt x="5287" y="3607"/>
                  </a:lnTo>
                  <a:lnTo>
                    <a:pt x="5466" y="3583"/>
                  </a:lnTo>
                  <a:lnTo>
                    <a:pt x="5287" y="3369"/>
                  </a:lnTo>
                  <a:lnTo>
                    <a:pt x="5347" y="3273"/>
                  </a:lnTo>
                  <a:lnTo>
                    <a:pt x="5525" y="3500"/>
                  </a:lnTo>
                  <a:lnTo>
                    <a:pt x="5525" y="3262"/>
                  </a:lnTo>
                  <a:close/>
                  <a:moveTo>
                    <a:pt x="6371" y="3750"/>
                  </a:moveTo>
                  <a:lnTo>
                    <a:pt x="6490" y="3821"/>
                  </a:lnTo>
                  <a:lnTo>
                    <a:pt x="6490" y="4059"/>
                  </a:lnTo>
                  <a:lnTo>
                    <a:pt x="6668" y="4047"/>
                  </a:lnTo>
                  <a:lnTo>
                    <a:pt x="6728" y="4214"/>
                  </a:lnTo>
                  <a:lnTo>
                    <a:pt x="6549" y="4226"/>
                  </a:lnTo>
                  <a:lnTo>
                    <a:pt x="6728" y="4464"/>
                  </a:lnTo>
                  <a:lnTo>
                    <a:pt x="6668" y="4559"/>
                  </a:lnTo>
                  <a:lnTo>
                    <a:pt x="6490" y="4321"/>
                  </a:lnTo>
                  <a:lnTo>
                    <a:pt x="6490" y="4559"/>
                  </a:lnTo>
                  <a:lnTo>
                    <a:pt x="6371" y="4476"/>
                  </a:lnTo>
                  <a:lnTo>
                    <a:pt x="6371" y="4238"/>
                  </a:lnTo>
                  <a:lnTo>
                    <a:pt x="6192" y="4262"/>
                  </a:lnTo>
                  <a:lnTo>
                    <a:pt x="6133" y="4095"/>
                  </a:lnTo>
                  <a:lnTo>
                    <a:pt x="6311" y="4083"/>
                  </a:lnTo>
                  <a:lnTo>
                    <a:pt x="6133" y="3857"/>
                  </a:lnTo>
                  <a:lnTo>
                    <a:pt x="6192" y="3762"/>
                  </a:lnTo>
                  <a:lnTo>
                    <a:pt x="6371" y="3988"/>
                  </a:lnTo>
                  <a:lnTo>
                    <a:pt x="6371" y="3750"/>
                  </a:lnTo>
                  <a:close/>
                  <a:moveTo>
                    <a:pt x="7216" y="4238"/>
                  </a:moveTo>
                  <a:lnTo>
                    <a:pt x="7335" y="4309"/>
                  </a:lnTo>
                  <a:lnTo>
                    <a:pt x="7335" y="4547"/>
                  </a:lnTo>
                  <a:lnTo>
                    <a:pt x="7514" y="4535"/>
                  </a:lnTo>
                  <a:lnTo>
                    <a:pt x="7573" y="4702"/>
                  </a:lnTo>
                  <a:lnTo>
                    <a:pt x="7395" y="4714"/>
                  </a:lnTo>
                  <a:lnTo>
                    <a:pt x="7573" y="4952"/>
                  </a:lnTo>
                  <a:lnTo>
                    <a:pt x="7514" y="5047"/>
                  </a:lnTo>
                  <a:lnTo>
                    <a:pt x="7335" y="4809"/>
                  </a:lnTo>
                  <a:lnTo>
                    <a:pt x="7335" y="5047"/>
                  </a:lnTo>
                  <a:lnTo>
                    <a:pt x="7216" y="4976"/>
                  </a:lnTo>
                  <a:lnTo>
                    <a:pt x="7216" y="4726"/>
                  </a:lnTo>
                  <a:lnTo>
                    <a:pt x="7037" y="4750"/>
                  </a:lnTo>
                  <a:lnTo>
                    <a:pt x="6978" y="4583"/>
                  </a:lnTo>
                  <a:lnTo>
                    <a:pt x="7157" y="4571"/>
                  </a:lnTo>
                  <a:lnTo>
                    <a:pt x="6978" y="4345"/>
                  </a:lnTo>
                  <a:lnTo>
                    <a:pt x="7037" y="4250"/>
                  </a:lnTo>
                  <a:lnTo>
                    <a:pt x="7216" y="4476"/>
                  </a:lnTo>
                  <a:lnTo>
                    <a:pt x="7216" y="4238"/>
                  </a:lnTo>
                  <a:close/>
                  <a:moveTo>
                    <a:pt x="8085" y="4726"/>
                  </a:moveTo>
                  <a:lnTo>
                    <a:pt x="8204" y="4809"/>
                  </a:lnTo>
                  <a:lnTo>
                    <a:pt x="8204" y="5047"/>
                  </a:lnTo>
                  <a:lnTo>
                    <a:pt x="8383" y="5024"/>
                  </a:lnTo>
                  <a:lnTo>
                    <a:pt x="8442" y="5190"/>
                  </a:lnTo>
                  <a:lnTo>
                    <a:pt x="8264" y="5214"/>
                  </a:lnTo>
                  <a:lnTo>
                    <a:pt x="8442" y="5452"/>
                  </a:lnTo>
                  <a:lnTo>
                    <a:pt x="8383" y="5536"/>
                  </a:lnTo>
                  <a:lnTo>
                    <a:pt x="8204" y="5297"/>
                  </a:lnTo>
                  <a:lnTo>
                    <a:pt x="8204" y="5536"/>
                  </a:lnTo>
                  <a:lnTo>
                    <a:pt x="8085" y="5464"/>
                  </a:lnTo>
                  <a:lnTo>
                    <a:pt x="8085" y="5226"/>
                  </a:lnTo>
                  <a:lnTo>
                    <a:pt x="7907" y="5238"/>
                  </a:lnTo>
                  <a:lnTo>
                    <a:pt x="7847" y="5071"/>
                  </a:lnTo>
                  <a:lnTo>
                    <a:pt x="8026" y="5059"/>
                  </a:lnTo>
                  <a:lnTo>
                    <a:pt x="7847" y="4833"/>
                  </a:lnTo>
                  <a:lnTo>
                    <a:pt x="7907" y="4750"/>
                  </a:lnTo>
                  <a:lnTo>
                    <a:pt x="8085" y="4976"/>
                  </a:lnTo>
                  <a:lnTo>
                    <a:pt x="8085" y="4726"/>
                  </a:lnTo>
                  <a:close/>
                  <a:moveTo>
                    <a:pt x="8931" y="5226"/>
                  </a:moveTo>
                  <a:lnTo>
                    <a:pt x="9050" y="5297"/>
                  </a:lnTo>
                  <a:lnTo>
                    <a:pt x="9050" y="5536"/>
                  </a:lnTo>
                  <a:lnTo>
                    <a:pt x="9228" y="5524"/>
                  </a:lnTo>
                  <a:lnTo>
                    <a:pt x="9288" y="5678"/>
                  </a:lnTo>
                  <a:lnTo>
                    <a:pt x="9109" y="5702"/>
                  </a:lnTo>
                  <a:lnTo>
                    <a:pt x="9288" y="5940"/>
                  </a:lnTo>
                  <a:lnTo>
                    <a:pt x="9228" y="6024"/>
                  </a:lnTo>
                  <a:lnTo>
                    <a:pt x="9050" y="5786"/>
                  </a:lnTo>
                  <a:lnTo>
                    <a:pt x="9050" y="6024"/>
                  </a:lnTo>
                  <a:lnTo>
                    <a:pt x="8931" y="5952"/>
                  </a:lnTo>
                  <a:lnTo>
                    <a:pt x="8931" y="5714"/>
                  </a:lnTo>
                  <a:lnTo>
                    <a:pt x="8752" y="5726"/>
                  </a:lnTo>
                  <a:lnTo>
                    <a:pt x="8692" y="5571"/>
                  </a:lnTo>
                  <a:lnTo>
                    <a:pt x="8871" y="5548"/>
                  </a:lnTo>
                  <a:lnTo>
                    <a:pt x="8692" y="5321"/>
                  </a:lnTo>
                  <a:lnTo>
                    <a:pt x="8752" y="5238"/>
                  </a:lnTo>
                  <a:lnTo>
                    <a:pt x="8931" y="5464"/>
                  </a:lnTo>
                  <a:lnTo>
                    <a:pt x="8931" y="5226"/>
                  </a:lnTo>
                  <a:close/>
                  <a:moveTo>
                    <a:pt x="366" y="1"/>
                  </a:moveTo>
                  <a:cubicBezTo>
                    <a:pt x="153" y="1"/>
                    <a:pt x="9" y="170"/>
                    <a:pt x="1" y="464"/>
                  </a:cubicBezTo>
                  <a:cubicBezTo>
                    <a:pt x="1" y="880"/>
                    <a:pt x="299" y="1404"/>
                    <a:pt x="656" y="1607"/>
                  </a:cubicBezTo>
                  <a:lnTo>
                    <a:pt x="4406" y="3762"/>
                  </a:lnTo>
                  <a:lnTo>
                    <a:pt x="9597" y="6774"/>
                  </a:lnTo>
                  <a:cubicBezTo>
                    <a:pt x="9707" y="6832"/>
                    <a:pt x="9811" y="6860"/>
                    <a:pt x="9902" y="6860"/>
                  </a:cubicBezTo>
                  <a:cubicBezTo>
                    <a:pt x="10126" y="6860"/>
                    <a:pt x="10276" y="6693"/>
                    <a:pt x="10276" y="6405"/>
                  </a:cubicBezTo>
                  <a:cubicBezTo>
                    <a:pt x="10276" y="5988"/>
                    <a:pt x="9978" y="5476"/>
                    <a:pt x="9621" y="5250"/>
                  </a:cubicBezTo>
                  <a:lnTo>
                    <a:pt x="668" y="94"/>
                  </a:lnTo>
                  <a:cubicBezTo>
                    <a:pt x="558" y="31"/>
                    <a:pt x="456" y="1"/>
                    <a:pt x="366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07;p30">
              <a:extLst>
                <a:ext uri="{FF2B5EF4-FFF2-40B4-BE49-F238E27FC236}">
                  <a16:creationId xmlns:a16="http://schemas.microsoft.com/office/drawing/2014/main" id="{D70DED62-C7E8-4229-A390-5999D0FEBD4D}"/>
                </a:ext>
              </a:extLst>
            </p:cNvPr>
            <p:cNvSpPr/>
            <p:nvPr/>
          </p:nvSpPr>
          <p:spPr>
            <a:xfrm>
              <a:off x="5324982" y="2237835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1"/>
                  </a:moveTo>
                  <a:lnTo>
                    <a:pt x="0" y="96"/>
                  </a:lnTo>
                  <a:lnTo>
                    <a:pt x="179" y="310"/>
                  </a:lnTo>
                  <a:lnTo>
                    <a:pt x="0" y="334"/>
                  </a:lnTo>
                  <a:lnTo>
                    <a:pt x="60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6"/>
                  </a:lnTo>
                  <a:lnTo>
                    <a:pt x="548" y="763"/>
                  </a:lnTo>
                  <a:lnTo>
                    <a:pt x="607" y="667"/>
                  </a:lnTo>
                  <a:lnTo>
                    <a:pt x="429" y="453"/>
                  </a:lnTo>
                  <a:lnTo>
                    <a:pt x="607" y="453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2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08;p30">
              <a:extLst>
                <a:ext uri="{FF2B5EF4-FFF2-40B4-BE49-F238E27FC236}">
                  <a16:creationId xmlns:a16="http://schemas.microsoft.com/office/drawing/2014/main" id="{65569B55-5F32-4DCE-9BC2-394F50D20411}"/>
                </a:ext>
              </a:extLst>
            </p:cNvPr>
            <p:cNvSpPr/>
            <p:nvPr/>
          </p:nvSpPr>
          <p:spPr>
            <a:xfrm>
              <a:off x="5349932" y="2252245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72" y="1"/>
                  </a:moveTo>
                  <a:lnTo>
                    <a:pt x="0" y="96"/>
                  </a:lnTo>
                  <a:lnTo>
                    <a:pt x="191" y="322"/>
                  </a:lnTo>
                  <a:lnTo>
                    <a:pt x="0" y="334"/>
                  </a:lnTo>
                  <a:lnTo>
                    <a:pt x="72" y="477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5"/>
                  </a:lnTo>
                  <a:lnTo>
                    <a:pt x="369" y="537"/>
                  </a:lnTo>
                  <a:lnTo>
                    <a:pt x="548" y="763"/>
                  </a:lnTo>
                  <a:lnTo>
                    <a:pt x="608" y="679"/>
                  </a:lnTo>
                  <a:lnTo>
                    <a:pt x="429" y="465"/>
                  </a:lnTo>
                  <a:lnTo>
                    <a:pt x="631" y="453"/>
                  </a:lnTo>
                  <a:lnTo>
                    <a:pt x="548" y="287"/>
                  </a:lnTo>
                  <a:lnTo>
                    <a:pt x="369" y="298"/>
                  </a:lnTo>
                  <a:lnTo>
                    <a:pt x="369" y="60"/>
                  </a:lnTo>
                  <a:lnTo>
                    <a:pt x="250" y="1"/>
                  </a:lnTo>
                  <a:lnTo>
                    <a:pt x="250" y="23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09;p30">
              <a:extLst>
                <a:ext uri="{FF2B5EF4-FFF2-40B4-BE49-F238E27FC236}">
                  <a16:creationId xmlns:a16="http://schemas.microsoft.com/office/drawing/2014/main" id="{ECDC91A2-0722-4D79-86B3-31E1010A18E8}"/>
                </a:ext>
              </a:extLst>
            </p:cNvPr>
            <p:cNvSpPr/>
            <p:nvPr/>
          </p:nvSpPr>
          <p:spPr>
            <a:xfrm>
              <a:off x="5375237" y="2267009"/>
              <a:ext cx="18307" cy="22884"/>
            </a:xfrm>
            <a:custGeom>
              <a:avLst/>
              <a:gdLst/>
              <a:ahLst/>
              <a:cxnLst/>
              <a:rect l="l" t="t" r="r" b="b"/>
              <a:pathLst>
                <a:path w="620" h="775" extrusionOk="0">
                  <a:moveTo>
                    <a:pt x="72" y="1"/>
                  </a:moveTo>
                  <a:lnTo>
                    <a:pt x="1" y="84"/>
                  </a:lnTo>
                  <a:lnTo>
                    <a:pt x="191" y="310"/>
                  </a:lnTo>
                  <a:lnTo>
                    <a:pt x="1" y="322"/>
                  </a:lnTo>
                  <a:lnTo>
                    <a:pt x="72" y="489"/>
                  </a:lnTo>
                  <a:lnTo>
                    <a:pt x="251" y="453"/>
                  </a:lnTo>
                  <a:lnTo>
                    <a:pt x="251" y="691"/>
                  </a:lnTo>
                  <a:lnTo>
                    <a:pt x="370" y="775"/>
                  </a:lnTo>
                  <a:lnTo>
                    <a:pt x="370" y="525"/>
                  </a:lnTo>
                  <a:lnTo>
                    <a:pt x="560" y="751"/>
                  </a:lnTo>
                  <a:lnTo>
                    <a:pt x="620" y="668"/>
                  </a:lnTo>
                  <a:lnTo>
                    <a:pt x="441" y="453"/>
                  </a:lnTo>
                  <a:lnTo>
                    <a:pt x="620" y="441"/>
                  </a:lnTo>
                  <a:lnTo>
                    <a:pt x="560" y="275"/>
                  </a:lnTo>
                  <a:lnTo>
                    <a:pt x="370" y="299"/>
                  </a:lnTo>
                  <a:lnTo>
                    <a:pt x="370" y="72"/>
                  </a:lnTo>
                  <a:lnTo>
                    <a:pt x="251" y="1"/>
                  </a:lnTo>
                  <a:lnTo>
                    <a:pt x="251" y="22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10;p30">
              <a:extLst>
                <a:ext uri="{FF2B5EF4-FFF2-40B4-BE49-F238E27FC236}">
                  <a16:creationId xmlns:a16="http://schemas.microsoft.com/office/drawing/2014/main" id="{A3A0BAEF-CC1D-42E1-8CF6-C56976EEE5E4}"/>
                </a:ext>
              </a:extLst>
            </p:cNvPr>
            <p:cNvSpPr/>
            <p:nvPr/>
          </p:nvSpPr>
          <p:spPr>
            <a:xfrm>
              <a:off x="5400542" y="2281448"/>
              <a:ext cx="17982" cy="22854"/>
            </a:xfrm>
            <a:custGeom>
              <a:avLst/>
              <a:gdLst/>
              <a:ahLst/>
              <a:cxnLst/>
              <a:rect l="l" t="t" r="r" b="b"/>
              <a:pathLst>
                <a:path w="609" h="774" extrusionOk="0">
                  <a:moveTo>
                    <a:pt x="60" y="0"/>
                  </a:moveTo>
                  <a:lnTo>
                    <a:pt x="1" y="83"/>
                  </a:lnTo>
                  <a:lnTo>
                    <a:pt x="179" y="310"/>
                  </a:lnTo>
                  <a:lnTo>
                    <a:pt x="1" y="321"/>
                  </a:lnTo>
                  <a:lnTo>
                    <a:pt x="60" y="488"/>
                  </a:lnTo>
                  <a:lnTo>
                    <a:pt x="251" y="464"/>
                  </a:lnTo>
                  <a:lnTo>
                    <a:pt x="251" y="464"/>
                  </a:lnTo>
                  <a:lnTo>
                    <a:pt x="239" y="702"/>
                  </a:lnTo>
                  <a:lnTo>
                    <a:pt x="370" y="774"/>
                  </a:lnTo>
                  <a:lnTo>
                    <a:pt x="358" y="536"/>
                  </a:lnTo>
                  <a:lnTo>
                    <a:pt x="549" y="762"/>
                  </a:lnTo>
                  <a:lnTo>
                    <a:pt x="608" y="667"/>
                  </a:lnTo>
                  <a:lnTo>
                    <a:pt x="429" y="464"/>
                  </a:lnTo>
                  <a:lnTo>
                    <a:pt x="608" y="441"/>
                  </a:lnTo>
                  <a:lnTo>
                    <a:pt x="549" y="286"/>
                  </a:lnTo>
                  <a:lnTo>
                    <a:pt x="370" y="298"/>
                  </a:lnTo>
                  <a:lnTo>
                    <a:pt x="370" y="71"/>
                  </a:lnTo>
                  <a:lnTo>
                    <a:pt x="251" y="0"/>
                  </a:lnTo>
                  <a:lnTo>
                    <a:pt x="251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11;p30">
              <a:extLst>
                <a:ext uri="{FF2B5EF4-FFF2-40B4-BE49-F238E27FC236}">
                  <a16:creationId xmlns:a16="http://schemas.microsoft.com/office/drawing/2014/main" id="{E7AA7C15-71BC-4BA0-B261-D8FD1E71394E}"/>
                </a:ext>
              </a:extLst>
            </p:cNvPr>
            <p:cNvSpPr/>
            <p:nvPr/>
          </p:nvSpPr>
          <p:spPr>
            <a:xfrm>
              <a:off x="5425523" y="2295857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72" y="0"/>
                  </a:moveTo>
                  <a:lnTo>
                    <a:pt x="0" y="95"/>
                  </a:lnTo>
                  <a:lnTo>
                    <a:pt x="191" y="310"/>
                  </a:lnTo>
                  <a:lnTo>
                    <a:pt x="0" y="334"/>
                  </a:lnTo>
                  <a:lnTo>
                    <a:pt x="72" y="488"/>
                  </a:lnTo>
                  <a:lnTo>
                    <a:pt x="250" y="465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62"/>
                  </a:lnTo>
                  <a:lnTo>
                    <a:pt x="607" y="691"/>
                  </a:lnTo>
                  <a:lnTo>
                    <a:pt x="429" y="465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298"/>
                  </a:lnTo>
                  <a:lnTo>
                    <a:pt x="369" y="72"/>
                  </a:lnTo>
                  <a:lnTo>
                    <a:pt x="250" y="0"/>
                  </a:lnTo>
                  <a:lnTo>
                    <a:pt x="250" y="23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12;p30">
              <a:extLst>
                <a:ext uri="{FF2B5EF4-FFF2-40B4-BE49-F238E27FC236}">
                  <a16:creationId xmlns:a16="http://schemas.microsoft.com/office/drawing/2014/main" id="{233B6065-36D3-45F3-8850-781663D01207}"/>
                </a:ext>
              </a:extLst>
            </p:cNvPr>
            <p:cNvSpPr/>
            <p:nvPr/>
          </p:nvSpPr>
          <p:spPr>
            <a:xfrm>
              <a:off x="5451182" y="2310266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60" y="0"/>
                  </a:moveTo>
                  <a:lnTo>
                    <a:pt x="0" y="96"/>
                  </a:lnTo>
                  <a:lnTo>
                    <a:pt x="179" y="322"/>
                  </a:lnTo>
                  <a:lnTo>
                    <a:pt x="0" y="334"/>
                  </a:lnTo>
                  <a:lnTo>
                    <a:pt x="60" y="500"/>
                  </a:lnTo>
                  <a:lnTo>
                    <a:pt x="238" y="477"/>
                  </a:lnTo>
                  <a:lnTo>
                    <a:pt x="238" y="703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36" y="774"/>
                  </a:lnTo>
                  <a:lnTo>
                    <a:pt x="608" y="691"/>
                  </a:lnTo>
                  <a:lnTo>
                    <a:pt x="405" y="465"/>
                  </a:lnTo>
                  <a:lnTo>
                    <a:pt x="608" y="453"/>
                  </a:lnTo>
                  <a:lnTo>
                    <a:pt x="548" y="286"/>
                  </a:lnTo>
                  <a:lnTo>
                    <a:pt x="358" y="322"/>
                  </a:lnTo>
                  <a:lnTo>
                    <a:pt x="358" y="84"/>
                  </a:lnTo>
                  <a:lnTo>
                    <a:pt x="238" y="0"/>
                  </a:lnTo>
                  <a:lnTo>
                    <a:pt x="238" y="2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13;p30">
              <a:extLst>
                <a:ext uri="{FF2B5EF4-FFF2-40B4-BE49-F238E27FC236}">
                  <a16:creationId xmlns:a16="http://schemas.microsoft.com/office/drawing/2014/main" id="{53CDFAA3-3037-4948-9751-B808D74DC6FD}"/>
                </a:ext>
              </a:extLst>
            </p:cNvPr>
            <p:cNvSpPr/>
            <p:nvPr/>
          </p:nvSpPr>
          <p:spPr>
            <a:xfrm>
              <a:off x="5476133" y="232503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0"/>
                  </a:moveTo>
                  <a:lnTo>
                    <a:pt x="251" y="239"/>
                  </a:lnTo>
                  <a:lnTo>
                    <a:pt x="60" y="12"/>
                  </a:lnTo>
                  <a:lnTo>
                    <a:pt x="1" y="84"/>
                  </a:lnTo>
                  <a:lnTo>
                    <a:pt x="179" y="310"/>
                  </a:lnTo>
                  <a:lnTo>
                    <a:pt x="1" y="322"/>
                  </a:lnTo>
                  <a:lnTo>
                    <a:pt x="60" y="489"/>
                  </a:lnTo>
                  <a:lnTo>
                    <a:pt x="239" y="477"/>
                  </a:lnTo>
                  <a:lnTo>
                    <a:pt x="239" y="691"/>
                  </a:lnTo>
                  <a:lnTo>
                    <a:pt x="358" y="774"/>
                  </a:lnTo>
                  <a:lnTo>
                    <a:pt x="358" y="536"/>
                  </a:lnTo>
                  <a:lnTo>
                    <a:pt x="548" y="774"/>
                  </a:lnTo>
                  <a:lnTo>
                    <a:pt x="608" y="679"/>
                  </a:lnTo>
                  <a:lnTo>
                    <a:pt x="429" y="453"/>
                  </a:lnTo>
                  <a:lnTo>
                    <a:pt x="608" y="441"/>
                  </a:lnTo>
                  <a:lnTo>
                    <a:pt x="548" y="274"/>
                  </a:lnTo>
                  <a:lnTo>
                    <a:pt x="358" y="310"/>
                  </a:lnTo>
                  <a:lnTo>
                    <a:pt x="358" y="310"/>
                  </a:lnTo>
                  <a:lnTo>
                    <a:pt x="370" y="7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14;p30">
              <a:extLst>
                <a:ext uri="{FF2B5EF4-FFF2-40B4-BE49-F238E27FC236}">
                  <a16:creationId xmlns:a16="http://schemas.microsoft.com/office/drawing/2014/main" id="{0392749F-DA6D-4C20-BE4F-A31F8EBF5C55}"/>
                </a:ext>
              </a:extLst>
            </p:cNvPr>
            <p:cNvSpPr/>
            <p:nvPr/>
          </p:nvSpPr>
          <p:spPr>
            <a:xfrm>
              <a:off x="5501113" y="2339440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71" y="12"/>
                  </a:lnTo>
                  <a:lnTo>
                    <a:pt x="0" y="108"/>
                  </a:lnTo>
                  <a:lnTo>
                    <a:pt x="191" y="310"/>
                  </a:lnTo>
                  <a:lnTo>
                    <a:pt x="0" y="322"/>
                  </a:lnTo>
                  <a:lnTo>
                    <a:pt x="60" y="489"/>
                  </a:lnTo>
                  <a:lnTo>
                    <a:pt x="250" y="477"/>
                  </a:lnTo>
                  <a:lnTo>
                    <a:pt x="250" y="703"/>
                  </a:lnTo>
                  <a:lnTo>
                    <a:pt x="369" y="774"/>
                  </a:lnTo>
                  <a:lnTo>
                    <a:pt x="369" y="536"/>
                  </a:lnTo>
                  <a:lnTo>
                    <a:pt x="548" y="774"/>
                  </a:lnTo>
                  <a:lnTo>
                    <a:pt x="607" y="679"/>
                  </a:lnTo>
                  <a:lnTo>
                    <a:pt x="429" y="453"/>
                  </a:lnTo>
                  <a:lnTo>
                    <a:pt x="607" y="441"/>
                  </a:lnTo>
                  <a:lnTo>
                    <a:pt x="548" y="286"/>
                  </a:lnTo>
                  <a:lnTo>
                    <a:pt x="369" y="310"/>
                  </a:lnTo>
                  <a:lnTo>
                    <a:pt x="369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15;p30">
              <a:extLst>
                <a:ext uri="{FF2B5EF4-FFF2-40B4-BE49-F238E27FC236}">
                  <a16:creationId xmlns:a16="http://schemas.microsoft.com/office/drawing/2014/main" id="{B93C5FD1-4A23-499E-B207-05969BCA8955}"/>
                </a:ext>
              </a:extLst>
            </p:cNvPr>
            <p:cNvSpPr/>
            <p:nvPr/>
          </p:nvSpPr>
          <p:spPr>
            <a:xfrm>
              <a:off x="5526064" y="2353849"/>
              <a:ext cx="18661" cy="22884"/>
            </a:xfrm>
            <a:custGeom>
              <a:avLst/>
              <a:gdLst/>
              <a:ahLst/>
              <a:cxnLst/>
              <a:rect l="l" t="t" r="r" b="b"/>
              <a:pathLst>
                <a:path w="632" h="775" extrusionOk="0">
                  <a:moveTo>
                    <a:pt x="250" y="1"/>
                  </a:moveTo>
                  <a:lnTo>
                    <a:pt x="250" y="239"/>
                  </a:lnTo>
                  <a:lnTo>
                    <a:pt x="84" y="13"/>
                  </a:lnTo>
                  <a:lnTo>
                    <a:pt x="24" y="108"/>
                  </a:lnTo>
                  <a:lnTo>
                    <a:pt x="203" y="334"/>
                  </a:lnTo>
                  <a:lnTo>
                    <a:pt x="0" y="334"/>
                  </a:lnTo>
                  <a:lnTo>
                    <a:pt x="84" y="489"/>
                  </a:lnTo>
                  <a:lnTo>
                    <a:pt x="250" y="477"/>
                  </a:lnTo>
                  <a:lnTo>
                    <a:pt x="250" y="715"/>
                  </a:lnTo>
                  <a:lnTo>
                    <a:pt x="381" y="775"/>
                  </a:lnTo>
                  <a:lnTo>
                    <a:pt x="381" y="536"/>
                  </a:lnTo>
                  <a:lnTo>
                    <a:pt x="548" y="775"/>
                  </a:lnTo>
                  <a:lnTo>
                    <a:pt x="631" y="691"/>
                  </a:lnTo>
                  <a:lnTo>
                    <a:pt x="441" y="465"/>
                  </a:lnTo>
                  <a:lnTo>
                    <a:pt x="631" y="453"/>
                  </a:lnTo>
                  <a:lnTo>
                    <a:pt x="548" y="286"/>
                  </a:lnTo>
                  <a:lnTo>
                    <a:pt x="381" y="310"/>
                  </a:lnTo>
                  <a:lnTo>
                    <a:pt x="381" y="7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16;p30">
              <a:extLst>
                <a:ext uri="{FF2B5EF4-FFF2-40B4-BE49-F238E27FC236}">
                  <a16:creationId xmlns:a16="http://schemas.microsoft.com/office/drawing/2014/main" id="{86F86DC1-EDB9-493B-AE4D-DE9AEFE287E8}"/>
                </a:ext>
              </a:extLst>
            </p:cNvPr>
            <p:cNvSpPr/>
            <p:nvPr/>
          </p:nvSpPr>
          <p:spPr>
            <a:xfrm>
              <a:off x="5551723" y="2368258"/>
              <a:ext cx="17953" cy="22884"/>
            </a:xfrm>
            <a:custGeom>
              <a:avLst/>
              <a:gdLst/>
              <a:ahLst/>
              <a:cxnLst/>
              <a:rect l="l" t="t" r="r" b="b"/>
              <a:pathLst>
                <a:path w="608" h="775" extrusionOk="0">
                  <a:moveTo>
                    <a:pt x="239" y="1"/>
                  </a:moveTo>
                  <a:lnTo>
                    <a:pt x="239" y="239"/>
                  </a:lnTo>
                  <a:lnTo>
                    <a:pt x="60" y="25"/>
                  </a:lnTo>
                  <a:lnTo>
                    <a:pt x="1" y="108"/>
                  </a:lnTo>
                  <a:lnTo>
                    <a:pt x="179" y="334"/>
                  </a:lnTo>
                  <a:lnTo>
                    <a:pt x="1" y="334"/>
                  </a:lnTo>
                  <a:lnTo>
                    <a:pt x="60" y="501"/>
                  </a:lnTo>
                  <a:lnTo>
                    <a:pt x="239" y="477"/>
                  </a:lnTo>
                  <a:lnTo>
                    <a:pt x="239" y="715"/>
                  </a:lnTo>
                  <a:lnTo>
                    <a:pt x="358" y="775"/>
                  </a:lnTo>
                  <a:lnTo>
                    <a:pt x="358" y="537"/>
                  </a:lnTo>
                  <a:lnTo>
                    <a:pt x="548" y="775"/>
                  </a:lnTo>
                  <a:lnTo>
                    <a:pt x="608" y="691"/>
                  </a:lnTo>
                  <a:lnTo>
                    <a:pt x="429" y="465"/>
                  </a:lnTo>
                  <a:lnTo>
                    <a:pt x="608" y="453"/>
                  </a:lnTo>
                  <a:lnTo>
                    <a:pt x="548" y="299"/>
                  </a:lnTo>
                  <a:lnTo>
                    <a:pt x="358" y="322"/>
                  </a:lnTo>
                  <a:lnTo>
                    <a:pt x="358" y="7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17;p30">
              <a:extLst>
                <a:ext uri="{FF2B5EF4-FFF2-40B4-BE49-F238E27FC236}">
                  <a16:creationId xmlns:a16="http://schemas.microsoft.com/office/drawing/2014/main" id="{3C236216-522D-4C7A-900F-3B873079694E}"/>
                </a:ext>
              </a:extLst>
            </p:cNvPr>
            <p:cNvSpPr/>
            <p:nvPr/>
          </p:nvSpPr>
          <p:spPr>
            <a:xfrm>
              <a:off x="5290169" y="2306044"/>
              <a:ext cx="293917" cy="265629"/>
            </a:xfrm>
            <a:custGeom>
              <a:avLst/>
              <a:gdLst/>
              <a:ahLst/>
              <a:cxnLst/>
              <a:rect l="l" t="t" r="r" b="b"/>
              <a:pathLst>
                <a:path w="9954" h="8996" extrusionOk="0">
                  <a:moveTo>
                    <a:pt x="238" y="0"/>
                  </a:moveTo>
                  <a:cubicBezTo>
                    <a:pt x="107" y="72"/>
                    <a:pt x="12" y="239"/>
                    <a:pt x="12" y="477"/>
                  </a:cubicBezTo>
                  <a:lnTo>
                    <a:pt x="0" y="2703"/>
                  </a:lnTo>
                  <a:cubicBezTo>
                    <a:pt x="0" y="3179"/>
                    <a:pt x="334" y="3751"/>
                    <a:pt x="750" y="3989"/>
                  </a:cubicBezTo>
                  <a:lnTo>
                    <a:pt x="9240" y="8894"/>
                  </a:lnTo>
                  <a:cubicBezTo>
                    <a:pt x="9363" y="8963"/>
                    <a:pt x="9478" y="8996"/>
                    <a:pt x="9578" y="8996"/>
                  </a:cubicBezTo>
                  <a:cubicBezTo>
                    <a:pt x="9653" y="8996"/>
                    <a:pt x="9720" y="8978"/>
                    <a:pt x="9775" y="8942"/>
                  </a:cubicBezTo>
                  <a:cubicBezTo>
                    <a:pt x="9763" y="8930"/>
                    <a:pt x="9763" y="8930"/>
                    <a:pt x="9775" y="8918"/>
                  </a:cubicBezTo>
                  <a:cubicBezTo>
                    <a:pt x="9799" y="8894"/>
                    <a:pt x="9799" y="8894"/>
                    <a:pt x="9811" y="8894"/>
                  </a:cubicBezTo>
                  <a:lnTo>
                    <a:pt x="9823" y="8883"/>
                  </a:lnTo>
                  <a:lnTo>
                    <a:pt x="9835" y="8871"/>
                  </a:lnTo>
                  <a:lnTo>
                    <a:pt x="9847" y="8847"/>
                  </a:lnTo>
                  <a:cubicBezTo>
                    <a:pt x="9847" y="8847"/>
                    <a:pt x="9847" y="8835"/>
                    <a:pt x="9871" y="8835"/>
                  </a:cubicBezTo>
                  <a:cubicBezTo>
                    <a:pt x="9871" y="8835"/>
                    <a:pt x="9871" y="8823"/>
                    <a:pt x="9882" y="8823"/>
                  </a:cubicBezTo>
                  <a:cubicBezTo>
                    <a:pt x="9882" y="8823"/>
                    <a:pt x="9882" y="8811"/>
                    <a:pt x="9894" y="8811"/>
                  </a:cubicBezTo>
                  <a:cubicBezTo>
                    <a:pt x="9894" y="8811"/>
                    <a:pt x="9894" y="8787"/>
                    <a:pt x="9906" y="8787"/>
                  </a:cubicBezTo>
                  <a:cubicBezTo>
                    <a:pt x="9906" y="8787"/>
                    <a:pt x="9906" y="8775"/>
                    <a:pt x="9930" y="8775"/>
                  </a:cubicBezTo>
                  <a:cubicBezTo>
                    <a:pt x="9930" y="8775"/>
                    <a:pt x="9930" y="8763"/>
                    <a:pt x="9942" y="8763"/>
                  </a:cubicBezTo>
                  <a:lnTo>
                    <a:pt x="9942" y="8752"/>
                  </a:lnTo>
                  <a:lnTo>
                    <a:pt x="9942" y="8728"/>
                  </a:lnTo>
                  <a:lnTo>
                    <a:pt x="9942" y="8716"/>
                  </a:lnTo>
                  <a:lnTo>
                    <a:pt x="9942" y="8704"/>
                  </a:lnTo>
                  <a:lnTo>
                    <a:pt x="9942" y="8692"/>
                  </a:lnTo>
                  <a:lnTo>
                    <a:pt x="9942" y="8668"/>
                  </a:lnTo>
                  <a:lnTo>
                    <a:pt x="9942" y="8656"/>
                  </a:lnTo>
                  <a:lnTo>
                    <a:pt x="9942" y="8644"/>
                  </a:lnTo>
                  <a:lnTo>
                    <a:pt x="9942" y="8632"/>
                  </a:lnTo>
                  <a:lnTo>
                    <a:pt x="9942" y="8609"/>
                  </a:lnTo>
                  <a:lnTo>
                    <a:pt x="9942" y="8597"/>
                  </a:lnTo>
                  <a:lnTo>
                    <a:pt x="9942" y="8585"/>
                  </a:lnTo>
                  <a:lnTo>
                    <a:pt x="9942" y="8549"/>
                  </a:lnTo>
                  <a:lnTo>
                    <a:pt x="9942" y="8537"/>
                  </a:lnTo>
                  <a:lnTo>
                    <a:pt x="9942" y="8513"/>
                  </a:lnTo>
                  <a:lnTo>
                    <a:pt x="9942" y="8490"/>
                  </a:lnTo>
                  <a:lnTo>
                    <a:pt x="9942" y="8454"/>
                  </a:lnTo>
                  <a:lnTo>
                    <a:pt x="9954" y="6216"/>
                  </a:lnTo>
                  <a:lnTo>
                    <a:pt x="9954" y="6132"/>
                  </a:lnTo>
                  <a:cubicBezTo>
                    <a:pt x="9954" y="6096"/>
                    <a:pt x="9954" y="6073"/>
                    <a:pt x="9942" y="6037"/>
                  </a:cubicBezTo>
                  <a:cubicBezTo>
                    <a:pt x="9942" y="6013"/>
                    <a:pt x="9930" y="5977"/>
                    <a:pt x="9930" y="5954"/>
                  </a:cubicBezTo>
                  <a:lnTo>
                    <a:pt x="9930" y="5930"/>
                  </a:lnTo>
                  <a:cubicBezTo>
                    <a:pt x="9930" y="5906"/>
                    <a:pt x="9906" y="5870"/>
                    <a:pt x="9894" y="5846"/>
                  </a:cubicBezTo>
                  <a:cubicBezTo>
                    <a:pt x="9882" y="5811"/>
                    <a:pt x="9882" y="5787"/>
                    <a:pt x="9871" y="5751"/>
                  </a:cubicBezTo>
                  <a:cubicBezTo>
                    <a:pt x="9847" y="5727"/>
                    <a:pt x="9847" y="5692"/>
                    <a:pt x="9835" y="5668"/>
                  </a:cubicBezTo>
                  <a:lnTo>
                    <a:pt x="9787" y="5573"/>
                  </a:lnTo>
                  <a:lnTo>
                    <a:pt x="9787" y="5561"/>
                  </a:lnTo>
                  <a:cubicBezTo>
                    <a:pt x="9775" y="5537"/>
                    <a:pt x="9763" y="5513"/>
                    <a:pt x="9752" y="5489"/>
                  </a:cubicBezTo>
                  <a:cubicBezTo>
                    <a:pt x="9752" y="5489"/>
                    <a:pt x="9752" y="5477"/>
                    <a:pt x="9728" y="5477"/>
                  </a:cubicBezTo>
                  <a:cubicBezTo>
                    <a:pt x="9716" y="5454"/>
                    <a:pt x="9716" y="5442"/>
                    <a:pt x="9704" y="5430"/>
                  </a:cubicBezTo>
                  <a:cubicBezTo>
                    <a:pt x="9692" y="5418"/>
                    <a:pt x="9692" y="5394"/>
                    <a:pt x="9668" y="5382"/>
                  </a:cubicBezTo>
                  <a:cubicBezTo>
                    <a:pt x="9656" y="5358"/>
                    <a:pt x="9644" y="5334"/>
                    <a:pt x="9632" y="5311"/>
                  </a:cubicBezTo>
                  <a:cubicBezTo>
                    <a:pt x="9609" y="5275"/>
                    <a:pt x="9585" y="5251"/>
                    <a:pt x="9573" y="5239"/>
                  </a:cubicBezTo>
                  <a:cubicBezTo>
                    <a:pt x="9549" y="5203"/>
                    <a:pt x="9525" y="5192"/>
                    <a:pt x="9513" y="5156"/>
                  </a:cubicBezTo>
                  <a:lnTo>
                    <a:pt x="9454" y="5096"/>
                  </a:lnTo>
                  <a:lnTo>
                    <a:pt x="9394" y="5037"/>
                  </a:lnTo>
                  <a:lnTo>
                    <a:pt x="9371" y="5037"/>
                  </a:lnTo>
                  <a:cubicBezTo>
                    <a:pt x="9359" y="5025"/>
                    <a:pt x="9335" y="5013"/>
                    <a:pt x="9299" y="5001"/>
                  </a:cubicBezTo>
                  <a:cubicBezTo>
                    <a:pt x="9275" y="4977"/>
                    <a:pt x="9251" y="4965"/>
                    <a:pt x="9228" y="4953"/>
                  </a:cubicBezTo>
                  <a:lnTo>
                    <a:pt x="727" y="36"/>
                  </a:lnTo>
                  <a:cubicBezTo>
                    <a:pt x="715" y="36"/>
                    <a:pt x="715" y="24"/>
                    <a:pt x="703" y="24"/>
                  </a:cubicBezTo>
                  <a:lnTo>
                    <a:pt x="679" y="24"/>
                  </a:lnTo>
                  <a:cubicBezTo>
                    <a:pt x="679" y="24"/>
                    <a:pt x="667" y="24"/>
                    <a:pt x="667" y="12"/>
                  </a:cubicBezTo>
                  <a:lnTo>
                    <a:pt x="655" y="12"/>
                  </a:lnTo>
                  <a:cubicBezTo>
                    <a:pt x="655" y="12"/>
                    <a:pt x="643" y="12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18;p30">
              <a:extLst>
                <a:ext uri="{FF2B5EF4-FFF2-40B4-BE49-F238E27FC236}">
                  <a16:creationId xmlns:a16="http://schemas.microsoft.com/office/drawing/2014/main" id="{8BDA3001-36B2-43AA-8302-842393F4BD20}"/>
                </a:ext>
              </a:extLst>
            </p:cNvPr>
            <p:cNvSpPr/>
            <p:nvPr/>
          </p:nvSpPr>
          <p:spPr>
            <a:xfrm>
              <a:off x="4364157" y="1472010"/>
              <a:ext cx="371987" cy="333188"/>
            </a:xfrm>
            <a:custGeom>
              <a:avLst/>
              <a:gdLst/>
              <a:ahLst/>
              <a:cxnLst/>
              <a:rect l="l" t="t" r="r" b="b"/>
              <a:pathLst>
                <a:path w="12598" h="11284" extrusionOk="0">
                  <a:moveTo>
                    <a:pt x="3575" y="0"/>
                  </a:moveTo>
                  <a:cubicBezTo>
                    <a:pt x="2692" y="0"/>
                    <a:pt x="2084" y="702"/>
                    <a:pt x="2084" y="1898"/>
                  </a:cubicBezTo>
                  <a:cubicBezTo>
                    <a:pt x="2084" y="2005"/>
                    <a:pt x="2084" y="2100"/>
                    <a:pt x="2108" y="2196"/>
                  </a:cubicBezTo>
                  <a:lnTo>
                    <a:pt x="1643" y="1934"/>
                  </a:lnTo>
                  <a:cubicBezTo>
                    <a:pt x="1381" y="1780"/>
                    <a:pt x="1133" y="1707"/>
                    <a:pt x="913" y="1707"/>
                  </a:cubicBezTo>
                  <a:cubicBezTo>
                    <a:pt x="384" y="1707"/>
                    <a:pt x="17" y="2127"/>
                    <a:pt x="0" y="2850"/>
                  </a:cubicBezTo>
                  <a:cubicBezTo>
                    <a:pt x="0" y="3886"/>
                    <a:pt x="738" y="5148"/>
                    <a:pt x="1631" y="5648"/>
                  </a:cubicBezTo>
                  <a:lnTo>
                    <a:pt x="6299" y="8351"/>
                  </a:lnTo>
                  <a:lnTo>
                    <a:pt x="10978" y="11042"/>
                  </a:lnTo>
                  <a:cubicBezTo>
                    <a:pt x="11246" y="11206"/>
                    <a:pt x="11499" y="11284"/>
                    <a:pt x="11722" y="11284"/>
                  </a:cubicBezTo>
                  <a:cubicBezTo>
                    <a:pt x="12241" y="11284"/>
                    <a:pt x="12597" y="10862"/>
                    <a:pt x="12597" y="10137"/>
                  </a:cubicBezTo>
                  <a:cubicBezTo>
                    <a:pt x="12597" y="9101"/>
                    <a:pt x="11871" y="7839"/>
                    <a:pt x="10978" y="7315"/>
                  </a:cubicBezTo>
                  <a:lnTo>
                    <a:pt x="10442" y="7006"/>
                  </a:lnTo>
                  <a:cubicBezTo>
                    <a:pt x="10168" y="5851"/>
                    <a:pt x="9370" y="4625"/>
                    <a:pt x="8394" y="4077"/>
                  </a:cubicBezTo>
                  <a:cubicBezTo>
                    <a:pt x="8067" y="3878"/>
                    <a:pt x="7739" y="3779"/>
                    <a:pt x="7453" y="3779"/>
                  </a:cubicBezTo>
                  <a:cubicBezTo>
                    <a:pt x="7396" y="3779"/>
                    <a:pt x="7340" y="3783"/>
                    <a:pt x="7287" y="3791"/>
                  </a:cubicBezTo>
                  <a:cubicBezTo>
                    <a:pt x="6894" y="2410"/>
                    <a:pt x="5930" y="1029"/>
                    <a:pt x="4787" y="374"/>
                  </a:cubicBezTo>
                  <a:cubicBezTo>
                    <a:pt x="4351" y="120"/>
                    <a:pt x="3940" y="0"/>
                    <a:pt x="3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19;p30">
              <a:extLst>
                <a:ext uri="{FF2B5EF4-FFF2-40B4-BE49-F238E27FC236}">
                  <a16:creationId xmlns:a16="http://schemas.microsoft.com/office/drawing/2014/main" id="{2C7DC3F8-2FC8-4169-B058-2A0947CE7F0F}"/>
                </a:ext>
              </a:extLst>
            </p:cNvPr>
            <p:cNvSpPr/>
            <p:nvPr/>
          </p:nvSpPr>
          <p:spPr>
            <a:xfrm>
              <a:off x="4937197" y="2980334"/>
              <a:ext cx="538965" cy="455668"/>
            </a:xfrm>
            <a:custGeom>
              <a:avLst/>
              <a:gdLst/>
              <a:ahLst/>
              <a:cxnLst/>
              <a:rect l="l" t="t" r="r" b="b"/>
              <a:pathLst>
                <a:path w="18253" h="15432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0" y="2287"/>
                    <a:pt x="0" y="3061"/>
                  </a:cubicBezTo>
                  <a:lnTo>
                    <a:pt x="0" y="4251"/>
                  </a:lnTo>
                  <a:cubicBezTo>
                    <a:pt x="0" y="4382"/>
                    <a:pt x="24" y="4525"/>
                    <a:pt x="60" y="4668"/>
                  </a:cubicBezTo>
                  <a:cubicBezTo>
                    <a:pt x="36" y="4799"/>
                    <a:pt x="24" y="4930"/>
                    <a:pt x="24" y="5061"/>
                  </a:cubicBezTo>
                  <a:lnTo>
                    <a:pt x="24" y="6251"/>
                  </a:lnTo>
                  <a:cubicBezTo>
                    <a:pt x="24" y="6394"/>
                    <a:pt x="36" y="6537"/>
                    <a:pt x="84" y="6668"/>
                  </a:cubicBezTo>
                  <a:cubicBezTo>
                    <a:pt x="48" y="6811"/>
                    <a:pt x="36" y="6942"/>
                    <a:pt x="36" y="7073"/>
                  </a:cubicBezTo>
                  <a:lnTo>
                    <a:pt x="36" y="8264"/>
                  </a:lnTo>
                  <a:cubicBezTo>
                    <a:pt x="36" y="9049"/>
                    <a:pt x="560" y="9847"/>
                    <a:pt x="1596" y="10454"/>
                  </a:cubicBezTo>
                  <a:cubicBezTo>
                    <a:pt x="1655" y="10478"/>
                    <a:pt x="1715" y="10526"/>
                    <a:pt x="1786" y="10561"/>
                  </a:cubicBezTo>
                  <a:cubicBezTo>
                    <a:pt x="1810" y="10573"/>
                    <a:pt x="1834" y="10573"/>
                    <a:pt x="1846" y="10585"/>
                  </a:cubicBezTo>
                  <a:cubicBezTo>
                    <a:pt x="1894" y="10609"/>
                    <a:pt x="1941" y="10633"/>
                    <a:pt x="1989" y="10645"/>
                  </a:cubicBezTo>
                  <a:cubicBezTo>
                    <a:pt x="2013" y="10669"/>
                    <a:pt x="2048" y="10680"/>
                    <a:pt x="2060" y="10680"/>
                  </a:cubicBezTo>
                  <a:cubicBezTo>
                    <a:pt x="2108" y="10692"/>
                    <a:pt x="2132" y="10704"/>
                    <a:pt x="2179" y="10740"/>
                  </a:cubicBezTo>
                  <a:cubicBezTo>
                    <a:pt x="2203" y="10752"/>
                    <a:pt x="2239" y="10764"/>
                    <a:pt x="2263" y="10764"/>
                  </a:cubicBezTo>
                  <a:cubicBezTo>
                    <a:pt x="2298" y="10788"/>
                    <a:pt x="2322" y="10800"/>
                    <a:pt x="2358" y="10800"/>
                  </a:cubicBezTo>
                  <a:cubicBezTo>
                    <a:pt x="2370" y="10800"/>
                    <a:pt x="2370" y="10800"/>
                    <a:pt x="2382" y="10811"/>
                  </a:cubicBezTo>
                  <a:cubicBezTo>
                    <a:pt x="2477" y="10847"/>
                    <a:pt x="2560" y="10883"/>
                    <a:pt x="2667" y="10919"/>
                  </a:cubicBezTo>
                  <a:cubicBezTo>
                    <a:pt x="2679" y="10919"/>
                    <a:pt x="2703" y="10931"/>
                    <a:pt x="2715" y="10931"/>
                  </a:cubicBezTo>
                  <a:cubicBezTo>
                    <a:pt x="2798" y="10966"/>
                    <a:pt x="2882" y="10990"/>
                    <a:pt x="2965" y="11002"/>
                  </a:cubicBezTo>
                  <a:cubicBezTo>
                    <a:pt x="2977" y="11002"/>
                    <a:pt x="3001" y="11026"/>
                    <a:pt x="3013" y="11026"/>
                  </a:cubicBezTo>
                  <a:cubicBezTo>
                    <a:pt x="3025" y="11026"/>
                    <a:pt x="3037" y="11038"/>
                    <a:pt x="3060" y="11038"/>
                  </a:cubicBezTo>
                  <a:cubicBezTo>
                    <a:pt x="3120" y="11050"/>
                    <a:pt x="3156" y="11061"/>
                    <a:pt x="3215" y="11085"/>
                  </a:cubicBezTo>
                  <a:cubicBezTo>
                    <a:pt x="3251" y="11097"/>
                    <a:pt x="3275" y="11097"/>
                    <a:pt x="3322" y="11109"/>
                  </a:cubicBezTo>
                  <a:lnTo>
                    <a:pt x="3501" y="11157"/>
                  </a:lnTo>
                  <a:cubicBezTo>
                    <a:pt x="3513" y="11157"/>
                    <a:pt x="3548" y="11169"/>
                    <a:pt x="3560" y="11169"/>
                  </a:cubicBezTo>
                  <a:lnTo>
                    <a:pt x="3572" y="11169"/>
                  </a:lnTo>
                  <a:cubicBezTo>
                    <a:pt x="3632" y="11181"/>
                    <a:pt x="3679" y="11181"/>
                    <a:pt x="3739" y="11204"/>
                  </a:cubicBezTo>
                  <a:cubicBezTo>
                    <a:pt x="3775" y="11204"/>
                    <a:pt x="3799" y="11216"/>
                    <a:pt x="3834" y="11216"/>
                  </a:cubicBezTo>
                  <a:cubicBezTo>
                    <a:pt x="3906" y="11228"/>
                    <a:pt x="3977" y="11240"/>
                    <a:pt x="4049" y="11240"/>
                  </a:cubicBezTo>
                  <a:lnTo>
                    <a:pt x="4084" y="11240"/>
                  </a:lnTo>
                  <a:cubicBezTo>
                    <a:pt x="4168" y="11264"/>
                    <a:pt x="4251" y="11276"/>
                    <a:pt x="4334" y="11276"/>
                  </a:cubicBezTo>
                  <a:lnTo>
                    <a:pt x="4394" y="11276"/>
                  </a:lnTo>
                  <a:cubicBezTo>
                    <a:pt x="4453" y="11276"/>
                    <a:pt x="4525" y="11288"/>
                    <a:pt x="4584" y="11288"/>
                  </a:cubicBezTo>
                  <a:lnTo>
                    <a:pt x="4680" y="11288"/>
                  </a:lnTo>
                  <a:cubicBezTo>
                    <a:pt x="4739" y="11288"/>
                    <a:pt x="4787" y="11300"/>
                    <a:pt x="4846" y="11300"/>
                  </a:cubicBezTo>
                  <a:lnTo>
                    <a:pt x="5715" y="11300"/>
                  </a:lnTo>
                  <a:cubicBezTo>
                    <a:pt x="5775" y="11300"/>
                    <a:pt x="5834" y="11300"/>
                    <a:pt x="5894" y="11288"/>
                  </a:cubicBezTo>
                  <a:lnTo>
                    <a:pt x="6001" y="11288"/>
                  </a:lnTo>
                  <a:cubicBezTo>
                    <a:pt x="6061" y="11288"/>
                    <a:pt x="6120" y="11276"/>
                    <a:pt x="6168" y="11276"/>
                  </a:cubicBezTo>
                  <a:lnTo>
                    <a:pt x="6275" y="11276"/>
                  </a:lnTo>
                  <a:cubicBezTo>
                    <a:pt x="6358" y="11264"/>
                    <a:pt x="6454" y="11264"/>
                    <a:pt x="6537" y="11240"/>
                  </a:cubicBezTo>
                  <a:lnTo>
                    <a:pt x="6585" y="11240"/>
                  </a:lnTo>
                  <a:cubicBezTo>
                    <a:pt x="6692" y="11228"/>
                    <a:pt x="6775" y="11216"/>
                    <a:pt x="6882" y="11204"/>
                  </a:cubicBezTo>
                  <a:lnTo>
                    <a:pt x="6906" y="11204"/>
                  </a:lnTo>
                  <a:cubicBezTo>
                    <a:pt x="6942" y="11204"/>
                    <a:pt x="6966" y="11181"/>
                    <a:pt x="6989" y="11181"/>
                  </a:cubicBezTo>
                  <a:cubicBezTo>
                    <a:pt x="7025" y="11169"/>
                    <a:pt x="7073" y="11169"/>
                    <a:pt x="7120" y="11157"/>
                  </a:cubicBezTo>
                  <a:cubicBezTo>
                    <a:pt x="7168" y="11145"/>
                    <a:pt x="7192" y="11145"/>
                    <a:pt x="7239" y="11121"/>
                  </a:cubicBezTo>
                  <a:cubicBezTo>
                    <a:pt x="7287" y="11109"/>
                    <a:pt x="7323" y="11109"/>
                    <a:pt x="7370" y="11097"/>
                  </a:cubicBezTo>
                  <a:cubicBezTo>
                    <a:pt x="7418" y="11085"/>
                    <a:pt x="7442" y="11085"/>
                    <a:pt x="7478" y="11061"/>
                  </a:cubicBezTo>
                  <a:cubicBezTo>
                    <a:pt x="7525" y="11050"/>
                    <a:pt x="7561" y="11038"/>
                    <a:pt x="7609" y="11038"/>
                  </a:cubicBezTo>
                  <a:cubicBezTo>
                    <a:pt x="7620" y="11038"/>
                    <a:pt x="7644" y="11026"/>
                    <a:pt x="7656" y="11026"/>
                  </a:cubicBezTo>
                  <a:cubicBezTo>
                    <a:pt x="7656" y="11085"/>
                    <a:pt x="7644" y="11145"/>
                    <a:pt x="7644" y="11204"/>
                  </a:cubicBezTo>
                  <a:lnTo>
                    <a:pt x="7644" y="12395"/>
                  </a:lnTo>
                  <a:cubicBezTo>
                    <a:pt x="7644" y="13181"/>
                    <a:pt x="8156" y="13967"/>
                    <a:pt x="9204" y="14574"/>
                  </a:cubicBezTo>
                  <a:cubicBezTo>
                    <a:pt x="9263" y="14610"/>
                    <a:pt x="9323" y="14657"/>
                    <a:pt x="9394" y="14681"/>
                  </a:cubicBezTo>
                  <a:cubicBezTo>
                    <a:pt x="9406" y="14693"/>
                    <a:pt x="9442" y="14693"/>
                    <a:pt x="9454" y="14717"/>
                  </a:cubicBezTo>
                  <a:cubicBezTo>
                    <a:pt x="9502" y="14729"/>
                    <a:pt x="9549" y="14752"/>
                    <a:pt x="9585" y="14776"/>
                  </a:cubicBezTo>
                  <a:cubicBezTo>
                    <a:pt x="9621" y="14788"/>
                    <a:pt x="9644" y="14800"/>
                    <a:pt x="9668" y="14800"/>
                  </a:cubicBezTo>
                  <a:cubicBezTo>
                    <a:pt x="9704" y="14812"/>
                    <a:pt x="9740" y="14836"/>
                    <a:pt x="9787" y="14860"/>
                  </a:cubicBezTo>
                  <a:cubicBezTo>
                    <a:pt x="9811" y="14871"/>
                    <a:pt x="9847" y="14895"/>
                    <a:pt x="9871" y="14895"/>
                  </a:cubicBezTo>
                  <a:cubicBezTo>
                    <a:pt x="9906" y="14907"/>
                    <a:pt x="9930" y="14919"/>
                    <a:pt x="9966" y="14919"/>
                  </a:cubicBezTo>
                  <a:cubicBezTo>
                    <a:pt x="9978" y="14919"/>
                    <a:pt x="9978" y="14919"/>
                    <a:pt x="9990" y="14931"/>
                  </a:cubicBezTo>
                  <a:cubicBezTo>
                    <a:pt x="10085" y="14967"/>
                    <a:pt x="10168" y="15014"/>
                    <a:pt x="10276" y="15038"/>
                  </a:cubicBezTo>
                  <a:cubicBezTo>
                    <a:pt x="10287" y="15038"/>
                    <a:pt x="10299" y="15050"/>
                    <a:pt x="10323" y="15050"/>
                  </a:cubicBezTo>
                  <a:cubicBezTo>
                    <a:pt x="10406" y="15086"/>
                    <a:pt x="10478" y="15110"/>
                    <a:pt x="10573" y="15133"/>
                  </a:cubicBezTo>
                  <a:cubicBezTo>
                    <a:pt x="10585" y="15133"/>
                    <a:pt x="10597" y="15145"/>
                    <a:pt x="10621" y="15145"/>
                  </a:cubicBezTo>
                  <a:cubicBezTo>
                    <a:pt x="10633" y="15145"/>
                    <a:pt x="10645" y="15157"/>
                    <a:pt x="10657" y="15157"/>
                  </a:cubicBezTo>
                  <a:cubicBezTo>
                    <a:pt x="10716" y="15169"/>
                    <a:pt x="10764" y="15193"/>
                    <a:pt x="10823" y="15205"/>
                  </a:cubicBezTo>
                  <a:cubicBezTo>
                    <a:pt x="10859" y="15217"/>
                    <a:pt x="10883" y="15217"/>
                    <a:pt x="10930" y="15229"/>
                  </a:cubicBezTo>
                  <a:lnTo>
                    <a:pt x="11109" y="15276"/>
                  </a:lnTo>
                  <a:cubicBezTo>
                    <a:pt x="11121" y="15276"/>
                    <a:pt x="11157" y="15288"/>
                    <a:pt x="11168" y="15288"/>
                  </a:cubicBezTo>
                  <a:lnTo>
                    <a:pt x="11180" y="15288"/>
                  </a:lnTo>
                  <a:cubicBezTo>
                    <a:pt x="11240" y="15312"/>
                    <a:pt x="11288" y="15312"/>
                    <a:pt x="11347" y="15324"/>
                  </a:cubicBezTo>
                  <a:cubicBezTo>
                    <a:pt x="11371" y="15324"/>
                    <a:pt x="11407" y="15336"/>
                    <a:pt x="11430" y="15336"/>
                  </a:cubicBezTo>
                  <a:cubicBezTo>
                    <a:pt x="11514" y="15348"/>
                    <a:pt x="11585" y="15372"/>
                    <a:pt x="11657" y="15372"/>
                  </a:cubicBezTo>
                  <a:lnTo>
                    <a:pt x="11692" y="15372"/>
                  </a:lnTo>
                  <a:cubicBezTo>
                    <a:pt x="11776" y="15383"/>
                    <a:pt x="11847" y="15395"/>
                    <a:pt x="11942" y="15395"/>
                  </a:cubicBezTo>
                  <a:lnTo>
                    <a:pt x="12002" y="15395"/>
                  </a:lnTo>
                  <a:cubicBezTo>
                    <a:pt x="12061" y="15395"/>
                    <a:pt x="12133" y="15407"/>
                    <a:pt x="12192" y="15407"/>
                  </a:cubicBezTo>
                  <a:lnTo>
                    <a:pt x="12288" y="15407"/>
                  </a:lnTo>
                  <a:cubicBezTo>
                    <a:pt x="12347" y="15407"/>
                    <a:pt x="12383" y="15431"/>
                    <a:pt x="12442" y="15431"/>
                  </a:cubicBezTo>
                  <a:lnTo>
                    <a:pt x="13324" y="15431"/>
                  </a:lnTo>
                  <a:cubicBezTo>
                    <a:pt x="13383" y="15431"/>
                    <a:pt x="13443" y="15431"/>
                    <a:pt x="13502" y="15407"/>
                  </a:cubicBezTo>
                  <a:cubicBezTo>
                    <a:pt x="13538" y="15407"/>
                    <a:pt x="13574" y="15407"/>
                    <a:pt x="13609" y="15395"/>
                  </a:cubicBezTo>
                  <a:cubicBezTo>
                    <a:pt x="13669" y="15395"/>
                    <a:pt x="13728" y="15383"/>
                    <a:pt x="13776" y="15383"/>
                  </a:cubicBezTo>
                  <a:lnTo>
                    <a:pt x="13871" y="15383"/>
                  </a:lnTo>
                  <a:cubicBezTo>
                    <a:pt x="13966" y="15372"/>
                    <a:pt x="14050" y="15372"/>
                    <a:pt x="14145" y="15348"/>
                  </a:cubicBezTo>
                  <a:lnTo>
                    <a:pt x="14193" y="15348"/>
                  </a:lnTo>
                  <a:cubicBezTo>
                    <a:pt x="14288" y="15336"/>
                    <a:pt x="14383" y="15324"/>
                    <a:pt x="14490" y="15312"/>
                  </a:cubicBezTo>
                  <a:lnTo>
                    <a:pt x="14514" y="15312"/>
                  </a:lnTo>
                  <a:cubicBezTo>
                    <a:pt x="14550" y="15312"/>
                    <a:pt x="14574" y="15288"/>
                    <a:pt x="14586" y="15288"/>
                  </a:cubicBezTo>
                  <a:cubicBezTo>
                    <a:pt x="14633" y="15276"/>
                    <a:pt x="14681" y="15276"/>
                    <a:pt x="14728" y="15264"/>
                  </a:cubicBezTo>
                  <a:cubicBezTo>
                    <a:pt x="14764" y="15252"/>
                    <a:pt x="14800" y="15252"/>
                    <a:pt x="14848" y="15229"/>
                  </a:cubicBezTo>
                  <a:cubicBezTo>
                    <a:pt x="14883" y="15217"/>
                    <a:pt x="14931" y="15217"/>
                    <a:pt x="14978" y="15205"/>
                  </a:cubicBezTo>
                  <a:cubicBezTo>
                    <a:pt x="15026" y="15193"/>
                    <a:pt x="15050" y="15193"/>
                    <a:pt x="15086" y="15169"/>
                  </a:cubicBezTo>
                  <a:cubicBezTo>
                    <a:pt x="15121" y="15157"/>
                    <a:pt x="15169" y="15145"/>
                    <a:pt x="15217" y="15145"/>
                  </a:cubicBezTo>
                  <a:cubicBezTo>
                    <a:pt x="15240" y="15133"/>
                    <a:pt x="15288" y="15133"/>
                    <a:pt x="15324" y="15110"/>
                  </a:cubicBezTo>
                  <a:lnTo>
                    <a:pt x="15455" y="15074"/>
                  </a:lnTo>
                  <a:cubicBezTo>
                    <a:pt x="15467" y="15074"/>
                    <a:pt x="15502" y="15050"/>
                    <a:pt x="15514" y="15050"/>
                  </a:cubicBezTo>
                  <a:cubicBezTo>
                    <a:pt x="15526" y="15050"/>
                    <a:pt x="15538" y="15038"/>
                    <a:pt x="15562" y="15038"/>
                  </a:cubicBezTo>
                  <a:cubicBezTo>
                    <a:pt x="15633" y="15014"/>
                    <a:pt x="15705" y="14979"/>
                    <a:pt x="15776" y="14967"/>
                  </a:cubicBezTo>
                  <a:cubicBezTo>
                    <a:pt x="15800" y="14967"/>
                    <a:pt x="15812" y="14955"/>
                    <a:pt x="15824" y="14955"/>
                  </a:cubicBezTo>
                  <a:cubicBezTo>
                    <a:pt x="15919" y="14919"/>
                    <a:pt x="16002" y="14871"/>
                    <a:pt x="16098" y="14848"/>
                  </a:cubicBezTo>
                  <a:cubicBezTo>
                    <a:pt x="16121" y="14836"/>
                    <a:pt x="16133" y="14836"/>
                    <a:pt x="16169" y="14812"/>
                  </a:cubicBezTo>
                  <a:cubicBezTo>
                    <a:pt x="16229" y="14788"/>
                    <a:pt x="16300" y="14752"/>
                    <a:pt x="16360" y="14729"/>
                  </a:cubicBezTo>
                  <a:cubicBezTo>
                    <a:pt x="16395" y="14717"/>
                    <a:pt x="16407" y="14693"/>
                    <a:pt x="16431" y="14693"/>
                  </a:cubicBezTo>
                  <a:cubicBezTo>
                    <a:pt x="16526" y="14657"/>
                    <a:pt x="16598" y="14610"/>
                    <a:pt x="16669" y="14562"/>
                  </a:cubicBezTo>
                  <a:cubicBezTo>
                    <a:pt x="16693" y="14550"/>
                    <a:pt x="16717" y="14538"/>
                    <a:pt x="16729" y="14514"/>
                  </a:cubicBezTo>
                  <a:cubicBezTo>
                    <a:pt x="16753" y="14502"/>
                    <a:pt x="16776" y="14490"/>
                    <a:pt x="16788" y="14490"/>
                  </a:cubicBezTo>
                  <a:cubicBezTo>
                    <a:pt x="16824" y="14479"/>
                    <a:pt x="16848" y="14443"/>
                    <a:pt x="16883" y="14431"/>
                  </a:cubicBezTo>
                  <a:cubicBezTo>
                    <a:pt x="16907" y="14419"/>
                    <a:pt x="16943" y="14383"/>
                    <a:pt x="16967" y="14371"/>
                  </a:cubicBezTo>
                  <a:cubicBezTo>
                    <a:pt x="17003" y="14360"/>
                    <a:pt x="17026" y="14324"/>
                    <a:pt x="17062" y="14312"/>
                  </a:cubicBezTo>
                  <a:cubicBezTo>
                    <a:pt x="17086" y="14300"/>
                    <a:pt x="17122" y="14264"/>
                    <a:pt x="17134" y="14252"/>
                  </a:cubicBezTo>
                  <a:cubicBezTo>
                    <a:pt x="17169" y="14240"/>
                    <a:pt x="17193" y="14205"/>
                    <a:pt x="17229" y="14193"/>
                  </a:cubicBezTo>
                  <a:cubicBezTo>
                    <a:pt x="17253" y="14181"/>
                    <a:pt x="17264" y="14145"/>
                    <a:pt x="17300" y="14133"/>
                  </a:cubicBezTo>
                  <a:cubicBezTo>
                    <a:pt x="17324" y="14121"/>
                    <a:pt x="17348" y="14086"/>
                    <a:pt x="17372" y="14074"/>
                  </a:cubicBezTo>
                  <a:lnTo>
                    <a:pt x="17407" y="14038"/>
                  </a:lnTo>
                  <a:cubicBezTo>
                    <a:pt x="17419" y="14026"/>
                    <a:pt x="17443" y="14014"/>
                    <a:pt x="17467" y="13979"/>
                  </a:cubicBezTo>
                  <a:lnTo>
                    <a:pt x="17479" y="13967"/>
                  </a:lnTo>
                  <a:cubicBezTo>
                    <a:pt x="17526" y="13919"/>
                    <a:pt x="17550" y="13895"/>
                    <a:pt x="17586" y="13848"/>
                  </a:cubicBezTo>
                  <a:lnTo>
                    <a:pt x="17610" y="13824"/>
                  </a:lnTo>
                  <a:cubicBezTo>
                    <a:pt x="17645" y="13788"/>
                    <a:pt x="17669" y="13740"/>
                    <a:pt x="17705" y="13717"/>
                  </a:cubicBezTo>
                  <a:lnTo>
                    <a:pt x="17717" y="13705"/>
                  </a:lnTo>
                  <a:lnTo>
                    <a:pt x="17729" y="13681"/>
                  </a:lnTo>
                  <a:cubicBezTo>
                    <a:pt x="17741" y="13669"/>
                    <a:pt x="17741" y="13657"/>
                    <a:pt x="17765" y="13657"/>
                  </a:cubicBezTo>
                  <a:cubicBezTo>
                    <a:pt x="17788" y="13621"/>
                    <a:pt x="17800" y="13586"/>
                    <a:pt x="17836" y="13550"/>
                  </a:cubicBezTo>
                  <a:cubicBezTo>
                    <a:pt x="17848" y="13538"/>
                    <a:pt x="17860" y="13502"/>
                    <a:pt x="17860" y="13490"/>
                  </a:cubicBezTo>
                  <a:cubicBezTo>
                    <a:pt x="17884" y="13467"/>
                    <a:pt x="17907" y="13431"/>
                    <a:pt x="17919" y="13407"/>
                  </a:cubicBezTo>
                  <a:cubicBezTo>
                    <a:pt x="17919" y="13383"/>
                    <a:pt x="17943" y="13383"/>
                    <a:pt x="17943" y="13371"/>
                  </a:cubicBezTo>
                  <a:cubicBezTo>
                    <a:pt x="17943" y="13359"/>
                    <a:pt x="17955" y="13347"/>
                    <a:pt x="17955" y="13347"/>
                  </a:cubicBezTo>
                  <a:cubicBezTo>
                    <a:pt x="17967" y="13312"/>
                    <a:pt x="17979" y="13288"/>
                    <a:pt x="18003" y="13264"/>
                  </a:cubicBezTo>
                  <a:cubicBezTo>
                    <a:pt x="18015" y="13252"/>
                    <a:pt x="18015" y="13228"/>
                    <a:pt x="18026" y="13193"/>
                  </a:cubicBezTo>
                  <a:cubicBezTo>
                    <a:pt x="18038" y="13157"/>
                    <a:pt x="18062" y="13133"/>
                    <a:pt x="18062" y="13121"/>
                  </a:cubicBezTo>
                  <a:cubicBezTo>
                    <a:pt x="18062" y="13097"/>
                    <a:pt x="18074" y="13086"/>
                    <a:pt x="18074" y="13074"/>
                  </a:cubicBezTo>
                  <a:cubicBezTo>
                    <a:pt x="18074" y="13062"/>
                    <a:pt x="18074" y="13062"/>
                    <a:pt x="18086" y="13050"/>
                  </a:cubicBezTo>
                  <a:cubicBezTo>
                    <a:pt x="18098" y="13014"/>
                    <a:pt x="18098" y="13002"/>
                    <a:pt x="18122" y="12966"/>
                  </a:cubicBezTo>
                  <a:cubicBezTo>
                    <a:pt x="18122" y="12943"/>
                    <a:pt x="18134" y="12931"/>
                    <a:pt x="18134" y="12895"/>
                  </a:cubicBezTo>
                  <a:cubicBezTo>
                    <a:pt x="18134" y="12859"/>
                    <a:pt x="18146" y="12847"/>
                    <a:pt x="18146" y="12824"/>
                  </a:cubicBezTo>
                  <a:cubicBezTo>
                    <a:pt x="18146" y="12800"/>
                    <a:pt x="18146" y="12788"/>
                    <a:pt x="18157" y="12776"/>
                  </a:cubicBezTo>
                  <a:lnTo>
                    <a:pt x="18157" y="12764"/>
                  </a:lnTo>
                  <a:cubicBezTo>
                    <a:pt x="18157" y="12728"/>
                    <a:pt x="18169" y="12705"/>
                    <a:pt x="18169" y="12693"/>
                  </a:cubicBezTo>
                  <a:cubicBezTo>
                    <a:pt x="18169" y="12657"/>
                    <a:pt x="18169" y="12645"/>
                    <a:pt x="18193" y="12609"/>
                  </a:cubicBezTo>
                  <a:lnTo>
                    <a:pt x="18193" y="12538"/>
                  </a:lnTo>
                  <a:lnTo>
                    <a:pt x="18193" y="12466"/>
                  </a:lnTo>
                  <a:lnTo>
                    <a:pt x="18193" y="12455"/>
                  </a:lnTo>
                  <a:lnTo>
                    <a:pt x="18193" y="11240"/>
                  </a:lnTo>
                  <a:cubicBezTo>
                    <a:pt x="18204" y="11212"/>
                    <a:pt x="18210" y="11203"/>
                    <a:pt x="18213" y="11203"/>
                  </a:cubicBezTo>
                  <a:cubicBezTo>
                    <a:pt x="18217" y="11203"/>
                    <a:pt x="18217" y="11215"/>
                    <a:pt x="18217" y="11228"/>
                  </a:cubicBezTo>
                  <a:cubicBezTo>
                    <a:pt x="18253" y="10407"/>
                    <a:pt x="17729" y="9597"/>
                    <a:pt x="16657" y="8978"/>
                  </a:cubicBezTo>
                  <a:cubicBezTo>
                    <a:pt x="15623" y="8383"/>
                    <a:pt x="14282" y="8085"/>
                    <a:pt x="12939" y="8085"/>
                  </a:cubicBezTo>
                  <a:cubicBezTo>
                    <a:pt x="12133" y="8085"/>
                    <a:pt x="11326" y="8192"/>
                    <a:pt x="10585" y="8406"/>
                  </a:cubicBezTo>
                  <a:lnTo>
                    <a:pt x="10585" y="8323"/>
                  </a:lnTo>
                  <a:lnTo>
                    <a:pt x="10585" y="8252"/>
                  </a:lnTo>
                  <a:lnTo>
                    <a:pt x="10585" y="8240"/>
                  </a:lnTo>
                  <a:lnTo>
                    <a:pt x="10585" y="7109"/>
                  </a:lnTo>
                  <a:cubicBezTo>
                    <a:pt x="10585" y="6954"/>
                    <a:pt x="10573" y="6799"/>
                    <a:pt x="10537" y="6644"/>
                  </a:cubicBezTo>
                  <a:lnTo>
                    <a:pt x="10537" y="6632"/>
                  </a:lnTo>
                  <a:cubicBezTo>
                    <a:pt x="10537" y="6609"/>
                    <a:pt x="10537" y="6597"/>
                    <a:pt x="10561" y="6585"/>
                  </a:cubicBezTo>
                  <a:lnTo>
                    <a:pt x="10561" y="6573"/>
                  </a:lnTo>
                  <a:cubicBezTo>
                    <a:pt x="10561" y="6537"/>
                    <a:pt x="10573" y="6513"/>
                    <a:pt x="10573" y="6501"/>
                  </a:cubicBezTo>
                  <a:cubicBezTo>
                    <a:pt x="10573" y="6466"/>
                    <a:pt x="10573" y="6454"/>
                    <a:pt x="10585" y="6418"/>
                  </a:cubicBezTo>
                  <a:lnTo>
                    <a:pt x="10585" y="6347"/>
                  </a:lnTo>
                  <a:lnTo>
                    <a:pt x="10585" y="6275"/>
                  </a:lnTo>
                  <a:lnTo>
                    <a:pt x="10585" y="6251"/>
                  </a:lnTo>
                  <a:lnTo>
                    <a:pt x="10585" y="5120"/>
                  </a:lnTo>
                  <a:cubicBezTo>
                    <a:pt x="10585" y="4977"/>
                    <a:pt x="10573" y="4811"/>
                    <a:pt x="10537" y="4668"/>
                  </a:cubicBezTo>
                  <a:lnTo>
                    <a:pt x="10537" y="4644"/>
                  </a:lnTo>
                  <a:cubicBezTo>
                    <a:pt x="10537" y="4632"/>
                    <a:pt x="10537" y="4620"/>
                    <a:pt x="10561" y="4608"/>
                  </a:cubicBezTo>
                  <a:lnTo>
                    <a:pt x="10561" y="4585"/>
                  </a:lnTo>
                  <a:cubicBezTo>
                    <a:pt x="10561" y="4561"/>
                    <a:pt x="10573" y="4525"/>
                    <a:pt x="10573" y="4513"/>
                  </a:cubicBezTo>
                  <a:cubicBezTo>
                    <a:pt x="10573" y="4489"/>
                    <a:pt x="10573" y="4465"/>
                    <a:pt x="10585" y="4442"/>
                  </a:cubicBezTo>
                  <a:lnTo>
                    <a:pt x="10585" y="4370"/>
                  </a:lnTo>
                  <a:lnTo>
                    <a:pt x="10585" y="4287"/>
                  </a:lnTo>
                  <a:lnTo>
                    <a:pt x="10585" y="4275"/>
                  </a:lnTo>
                  <a:lnTo>
                    <a:pt x="10585" y="3144"/>
                  </a:lnTo>
                  <a:cubicBezTo>
                    <a:pt x="10621" y="2322"/>
                    <a:pt x="10097" y="1513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rgbClr val="616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20;p30">
              <a:extLst>
                <a:ext uri="{FF2B5EF4-FFF2-40B4-BE49-F238E27FC236}">
                  <a16:creationId xmlns:a16="http://schemas.microsoft.com/office/drawing/2014/main" id="{5D11DCBF-11F8-4DA0-83C0-3D532640B2EC}"/>
                </a:ext>
              </a:extLst>
            </p:cNvPr>
            <p:cNvSpPr/>
            <p:nvPr/>
          </p:nvSpPr>
          <p:spPr>
            <a:xfrm>
              <a:off x="4936843" y="3074202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1"/>
                  </a:moveTo>
                  <a:cubicBezTo>
                    <a:pt x="3927" y="1"/>
                    <a:pt x="2572" y="298"/>
                    <a:pt x="1536" y="894"/>
                  </a:cubicBezTo>
                  <a:cubicBezTo>
                    <a:pt x="512" y="1489"/>
                    <a:pt x="1" y="2275"/>
                    <a:pt x="1" y="3049"/>
                  </a:cubicBezTo>
                  <a:lnTo>
                    <a:pt x="1" y="3120"/>
                  </a:lnTo>
                  <a:cubicBezTo>
                    <a:pt x="36" y="3168"/>
                    <a:pt x="36" y="3203"/>
                    <a:pt x="36" y="3215"/>
                  </a:cubicBezTo>
                  <a:cubicBezTo>
                    <a:pt x="36" y="3239"/>
                    <a:pt x="36" y="3263"/>
                    <a:pt x="48" y="3287"/>
                  </a:cubicBezTo>
                  <a:cubicBezTo>
                    <a:pt x="48" y="3322"/>
                    <a:pt x="48" y="3334"/>
                    <a:pt x="60" y="3358"/>
                  </a:cubicBezTo>
                  <a:cubicBezTo>
                    <a:pt x="60" y="3394"/>
                    <a:pt x="72" y="3406"/>
                    <a:pt x="72" y="3441"/>
                  </a:cubicBezTo>
                  <a:cubicBezTo>
                    <a:pt x="72" y="3465"/>
                    <a:pt x="96" y="3477"/>
                    <a:pt x="96" y="3513"/>
                  </a:cubicBezTo>
                  <a:cubicBezTo>
                    <a:pt x="96" y="3537"/>
                    <a:pt x="108" y="3561"/>
                    <a:pt x="108" y="3584"/>
                  </a:cubicBezTo>
                  <a:cubicBezTo>
                    <a:pt x="108" y="3620"/>
                    <a:pt x="120" y="3632"/>
                    <a:pt x="120" y="3656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63"/>
                    <a:pt x="167" y="3775"/>
                    <a:pt x="179" y="3811"/>
                  </a:cubicBezTo>
                  <a:cubicBezTo>
                    <a:pt x="191" y="3834"/>
                    <a:pt x="215" y="3858"/>
                    <a:pt x="215" y="3882"/>
                  </a:cubicBezTo>
                  <a:cubicBezTo>
                    <a:pt x="227" y="3918"/>
                    <a:pt x="227" y="3930"/>
                    <a:pt x="239" y="3953"/>
                  </a:cubicBezTo>
                  <a:cubicBezTo>
                    <a:pt x="251" y="3989"/>
                    <a:pt x="274" y="4001"/>
                    <a:pt x="286" y="4037"/>
                  </a:cubicBezTo>
                  <a:cubicBezTo>
                    <a:pt x="298" y="4061"/>
                    <a:pt x="310" y="4072"/>
                    <a:pt x="334" y="4108"/>
                  </a:cubicBezTo>
                  <a:cubicBezTo>
                    <a:pt x="346" y="4132"/>
                    <a:pt x="358" y="4156"/>
                    <a:pt x="370" y="4180"/>
                  </a:cubicBezTo>
                  <a:cubicBezTo>
                    <a:pt x="393" y="4192"/>
                    <a:pt x="405" y="4227"/>
                    <a:pt x="417" y="4239"/>
                  </a:cubicBezTo>
                  <a:cubicBezTo>
                    <a:pt x="429" y="4275"/>
                    <a:pt x="453" y="4287"/>
                    <a:pt x="477" y="4311"/>
                  </a:cubicBezTo>
                  <a:cubicBezTo>
                    <a:pt x="489" y="4334"/>
                    <a:pt x="512" y="4358"/>
                    <a:pt x="524" y="4370"/>
                  </a:cubicBezTo>
                  <a:cubicBezTo>
                    <a:pt x="536" y="4406"/>
                    <a:pt x="572" y="4418"/>
                    <a:pt x="584" y="4453"/>
                  </a:cubicBezTo>
                  <a:cubicBezTo>
                    <a:pt x="596" y="4465"/>
                    <a:pt x="608" y="4489"/>
                    <a:pt x="643" y="4513"/>
                  </a:cubicBezTo>
                  <a:cubicBezTo>
                    <a:pt x="655" y="4537"/>
                    <a:pt x="691" y="4549"/>
                    <a:pt x="715" y="4584"/>
                  </a:cubicBezTo>
                  <a:lnTo>
                    <a:pt x="774" y="4644"/>
                  </a:lnTo>
                  <a:lnTo>
                    <a:pt x="846" y="4715"/>
                  </a:lnTo>
                  <a:lnTo>
                    <a:pt x="905" y="4775"/>
                  </a:lnTo>
                  <a:cubicBezTo>
                    <a:pt x="941" y="4811"/>
                    <a:pt x="965" y="4823"/>
                    <a:pt x="1001" y="4846"/>
                  </a:cubicBezTo>
                  <a:cubicBezTo>
                    <a:pt x="1013" y="4858"/>
                    <a:pt x="1048" y="4882"/>
                    <a:pt x="1060" y="4906"/>
                  </a:cubicBezTo>
                  <a:cubicBezTo>
                    <a:pt x="1084" y="4942"/>
                    <a:pt x="1120" y="4954"/>
                    <a:pt x="1144" y="4977"/>
                  </a:cubicBezTo>
                  <a:cubicBezTo>
                    <a:pt x="1179" y="5001"/>
                    <a:pt x="1191" y="5013"/>
                    <a:pt x="1227" y="5025"/>
                  </a:cubicBezTo>
                  <a:cubicBezTo>
                    <a:pt x="1263" y="5061"/>
                    <a:pt x="1298" y="5085"/>
                    <a:pt x="1346" y="5096"/>
                  </a:cubicBezTo>
                  <a:cubicBezTo>
                    <a:pt x="1358" y="5120"/>
                    <a:pt x="1370" y="5132"/>
                    <a:pt x="1405" y="5144"/>
                  </a:cubicBezTo>
                  <a:cubicBezTo>
                    <a:pt x="1453" y="5192"/>
                    <a:pt x="1513" y="5215"/>
                    <a:pt x="1596" y="5263"/>
                  </a:cubicBezTo>
                  <a:cubicBezTo>
                    <a:pt x="1655" y="5299"/>
                    <a:pt x="1715" y="5335"/>
                    <a:pt x="1786" y="5370"/>
                  </a:cubicBezTo>
                  <a:cubicBezTo>
                    <a:pt x="1798" y="5382"/>
                    <a:pt x="1834" y="5382"/>
                    <a:pt x="1846" y="5394"/>
                  </a:cubicBezTo>
                  <a:cubicBezTo>
                    <a:pt x="1894" y="5418"/>
                    <a:pt x="1929" y="5442"/>
                    <a:pt x="1977" y="5454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01"/>
                    <a:pt x="2132" y="5537"/>
                    <a:pt x="2167" y="5549"/>
                  </a:cubicBezTo>
                  <a:cubicBezTo>
                    <a:pt x="2203" y="5561"/>
                    <a:pt x="2227" y="5573"/>
                    <a:pt x="2263" y="5573"/>
                  </a:cubicBezTo>
                  <a:cubicBezTo>
                    <a:pt x="2287" y="5596"/>
                    <a:pt x="2334" y="5608"/>
                    <a:pt x="2370" y="5620"/>
                  </a:cubicBezTo>
                  <a:cubicBezTo>
                    <a:pt x="2453" y="5656"/>
                    <a:pt x="2548" y="5692"/>
                    <a:pt x="2644" y="5727"/>
                  </a:cubicBezTo>
                  <a:cubicBezTo>
                    <a:pt x="2668" y="5727"/>
                    <a:pt x="2679" y="5739"/>
                    <a:pt x="2691" y="5739"/>
                  </a:cubicBezTo>
                  <a:cubicBezTo>
                    <a:pt x="2787" y="5775"/>
                    <a:pt x="2858" y="5799"/>
                    <a:pt x="2941" y="5811"/>
                  </a:cubicBezTo>
                  <a:cubicBezTo>
                    <a:pt x="2977" y="5835"/>
                    <a:pt x="3001" y="5835"/>
                    <a:pt x="3037" y="5847"/>
                  </a:cubicBezTo>
                  <a:cubicBezTo>
                    <a:pt x="3096" y="5858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299" y="5918"/>
                  </a:cubicBezTo>
                  <a:lnTo>
                    <a:pt x="3489" y="5966"/>
                  </a:lnTo>
                  <a:cubicBezTo>
                    <a:pt x="3513" y="5966"/>
                    <a:pt x="3537" y="5977"/>
                    <a:pt x="3572" y="5977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25"/>
                    <a:pt x="3822" y="6025"/>
                  </a:cubicBezTo>
                  <a:cubicBezTo>
                    <a:pt x="3906" y="6037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3"/>
                    <a:pt x="4263" y="6085"/>
                    <a:pt x="4346" y="6085"/>
                  </a:cubicBezTo>
                  <a:lnTo>
                    <a:pt x="4406" y="6085"/>
                  </a:lnTo>
                  <a:cubicBezTo>
                    <a:pt x="4465" y="6085"/>
                    <a:pt x="4537" y="6097"/>
                    <a:pt x="4596" y="6097"/>
                  </a:cubicBezTo>
                  <a:lnTo>
                    <a:pt x="4692" y="6097"/>
                  </a:lnTo>
                  <a:cubicBezTo>
                    <a:pt x="4751" y="6097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097"/>
                  </a:cubicBezTo>
                  <a:cubicBezTo>
                    <a:pt x="5942" y="6097"/>
                    <a:pt x="5989" y="6097"/>
                    <a:pt x="6013" y="6085"/>
                  </a:cubicBezTo>
                  <a:cubicBezTo>
                    <a:pt x="6073" y="6085"/>
                    <a:pt x="6132" y="6073"/>
                    <a:pt x="6180" y="6073"/>
                  </a:cubicBezTo>
                  <a:cubicBezTo>
                    <a:pt x="6204" y="6073"/>
                    <a:pt x="6251" y="6073"/>
                    <a:pt x="6287" y="6061"/>
                  </a:cubicBezTo>
                  <a:cubicBezTo>
                    <a:pt x="6370" y="6037"/>
                    <a:pt x="6466" y="6037"/>
                    <a:pt x="6549" y="6025"/>
                  </a:cubicBezTo>
                  <a:lnTo>
                    <a:pt x="6597" y="6025"/>
                  </a:lnTo>
                  <a:cubicBezTo>
                    <a:pt x="6704" y="6013"/>
                    <a:pt x="6787" y="6001"/>
                    <a:pt x="6894" y="5977"/>
                  </a:cubicBezTo>
                  <a:cubicBezTo>
                    <a:pt x="6918" y="5977"/>
                    <a:pt x="6966" y="5966"/>
                    <a:pt x="7001" y="5966"/>
                  </a:cubicBezTo>
                  <a:cubicBezTo>
                    <a:pt x="7037" y="5954"/>
                    <a:pt x="7085" y="5954"/>
                    <a:pt x="7132" y="5942"/>
                  </a:cubicBezTo>
                  <a:cubicBezTo>
                    <a:pt x="7180" y="5918"/>
                    <a:pt x="7204" y="5918"/>
                    <a:pt x="7240" y="5906"/>
                  </a:cubicBezTo>
                  <a:cubicBezTo>
                    <a:pt x="7275" y="5894"/>
                    <a:pt x="7323" y="5894"/>
                    <a:pt x="7370" y="5870"/>
                  </a:cubicBezTo>
                  <a:cubicBezTo>
                    <a:pt x="7394" y="5858"/>
                    <a:pt x="7442" y="5858"/>
                    <a:pt x="7478" y="5847"/>
                  </a:cubicBezTo>
                  <a:cubicBezTo>
                    <a:pt x="7513" y="5835"/>
                    <a:pt x="7561" y="5811"/>
                    <a:pt x="7609" y="5811"/>
                  </a:cubicBezTo>
                  <a:cubicBezTo>
                    <a:pt x="7632" y="5799"/>
                    <a:pt x="7680" y="5799"/>
                    <a:pt x="7716" y="5787"/>
                  </a:cubicBezTo>
                  <a:lnTo>
                    <a:pt x="7847" y="5739"/>
                  </a:lnTo>
                  <a:cubicBezTo>
                    <a:pt x="7871" y="5727"/>
                    <a:pt x="7906" y="5727"/>
                    <a:pt x="7930" y="5716"/>
                  </a:cubicBezTo>
                  <a:cubicBezTo>
                    <a:pt x="8013" y="5680"/>
                    <a:pt x="8085" y="5656"/>
                    <a:pt x="8156" y="5632"/>
                  </a:cubicBezTo>
                  <a:cubicBezTo>
                    <a:pt x="8168" y="5632"/>
                    <a:pt x="8192" y="5620"/>
                    <a:pt x="8204" y="5620"/>
                  </a:cubicBezTo>
                  <a:cubicBezTo>
                    <a:pt x="8287" y="5596"/>
                    <a:pt x="8383" y="5549"/>
                    <a:pt x="8466" y="5513"/>
                  </a:cubicBezTo>
                  <a:cubicBezTo>
                    <a:pt x="8502" y="5501"/>
                    <a:pt x="8513" y="5501"/>
                    <a:pt x="8525" y="5489"/>
                  </a:cubicBezTo>
                  <a:cubicBezTo>
                    <a:pt x="8585" y="5454"/>
                    <a:pt x="8668" y="5430"/>
                    <a:pt x="8728" y="5394"/>
                  </a:cubicBezTo>
                  <a:cubicBezTo>
                    <a:pt x="8752" y="5382"/>
                    <a:pt x="8764" y="5370"/>
                    <a:pt x="8799" y="5370"/>
                  </a:cubicBezTo>
                  <a:cubicBezTo>
                    <a:pt x="8883" y="5323"/>
                    <a:pt x="8966" y="5275"/>
                    <a:pt x="9037" y="5239"/>
                  </a:cubicBezTo>
                  <a:cubicBezTo>
                    <a:pt x="9097" y="5192"/>
                    <a:pt x="9156" y="5156"/>
                    <a:pt x="9228" y="5120"/>
                  </a:cubicBezTo>
                  <a:cubicBezTo>
                    <a:pt x="9240" y="5120"/>
                    <a:pt x="9240" y="5096"/>
                    <a:pt x="9264" y="5096"/>
                  </a:cubicBezTo>
                  <a:cubicBezTo>
                    <a:pt x="9275" y="5096"/>
                    <a:pt x="9275" y="5085"/>
                    <a:pt x="9287" y="5085"/>
                  </a:cubicBezTo>
                  <a:cubicBezTo>
                    <a:pt x="9335" y="5061"/>
                    <a:pt x="9359" y="5025"/>
                    <a:pt x="9406" y="5013"/>
                  </a:cubicBezTo>
                  <a:lnTo>
                    <a:pt x="9442" y="4977"/>
                  </a:lnTo>
                  <a:lnTo>
                    <a:pt x="9466" y="4954"/>
                  </a:lnTo>
                  <a:cubicBezTo>
                    <a:pt x="9502" y="4918"/>
                    <a:pt x="9526" y="4906"/>
                    <a:pt x="9573" y="4882"/>
                  </a:cubicBezTo>
                  <a:lnTo>
                    <a:pt x="9597" y="4846"/>
                  </a:lnTo>
                  <a:lnTo>
                    <a:pt x="9633" y="4823"/>
                  </a:lnTo>
                  <a:cubicBezTo>
                    <a:pt x="9656" y="4787"/>
                    <a:pt x="9692" y="4775"/>
                    <a:pt x="9716" y="4739"/>
                  </a:cubicBezTo>
                  <a:lnTo>
                    <a:pt x="9752" y="4715"/>
                  </a:lnTo>
                  <a:lnTo>
                    <a:pt x="9776" y="4680"/>
                  </a:lnTo>
                  <a:cubicBezTo>
                    <a:pt x="9811" y="4656"/>
                    <a:pt x="9835" y="4644"/>
                    <a:pt x="9859" y="4608"/>
                  </a:cubicBezTo>
                  <a:cubicBezTo>
                    <a:pt x="9871" y="4596"/>
                    <a:pt x="9883" y="4561"/>
                    <a:pt x="9918" y="4549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82"/>
                    <a:pt x="10097" y="4370"/>
                    <a:pt x="10109" y="4346"/>
                  </a:cubicBezTo>
                  <a:cubicBezTo>
                    <a:pt x="10121" y="4323"/>
                    <a:pt x="10133" y="4311"/>
                    <a:pt x="10133" y="4299"/>
                  </a:cubicBezTo>
                  <a:cubicBezTo>
                    <a:pt x="10133" y="4299"/>
                    <a:pt x="10133" y="4287"/>
                    <a:pt x="10157" y="4287"/>
                  </a:cubicBezTo>
                  <a:cubicBezTo>
                    <a:pt x="10168" y="4251"/>
                    <a:pt x="10180" y="4239"/>
                    <a:pt x="10216" y="4203"/>
                  </a:cubicBezTo>
                  <a:cubicBezTo>
                    <a:pt x="10216" y="4203"/>
                    <a:pt x="10216" y="4192"/>
                    <a:pt x="10228" y="4192"/>
                  </a:cubicBezTo>
                  <a:cubicBezTo>
                    <a:pt x="10240" y="4180"/>
                    <a:pt x="10240" y="4168"/>
                    <a:pt x="10252" y="4144"/>
                  </a:cubicBezTo>
                  <a:cubicBezTo>
                    <a:pt x="10276" y="4120"/>
                    <a:pt x="10288" y="4108"/>
                    <a:pt x="10299" y="4072"/>
                  </a:cubicBezTo>
                  <a:cubicBezTo>
                    <a:pt x="10299" y="4061"/>
                    <a:pt x="10311" y="4061"/>
                    <a:pt x="10311" y="4049"/>
                  </a:cubicBezTo>
                  <a:cubicBezTo>
                    <a:pt x="10335" y="4025"/>
                    <a:pt x="10335" y="4013"/>
                    <a:pt x="10335" y="4001"/>
                  </a:cubicBezTo>
                  <a:cubicBezTo>
                    <a:pt x="10347" y="3965"/>
                    <a:pt x="10359" y="3953"/>
                    <a:pt x="10371" y="3930"/>
                  </a:cubicBezTo>
                  <a:cubicBezTo>
                    <a:pt x="10371" y="3906"/>
                    <a:pt x="10395" y="3906"/>
                    <a:pt x="10395" y="3894"/>
                  </a:cubicBezTo>
                  <a:cubicBezTo>
                    <a:pt x="10395" y="3882"/>
                    <a:pt x="10407" y="3870"/>
                    <a:pt x="10407" y="3846"/>
                  </a:cubicBezTo>
                  <a:cubicBezTo>
                    <a:pt x="10418" y="3822"/>
                    <a:pt x="10430" y="3811"/>
                    <a:pt x="10430" y="3775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27"/>
                    <a:pt x="10466" y="3715"/>
                    <a:pt x="10466" y="3715"/>
                  </a:cubicBezTo>
                  <a:cubicBezTo>
                    <a:pt x="10478" y="3691"/>
                    <a:pt x="10478" y="3668"/>
                    <a:pt x="10490" y="3644"/>
                  </a:cubicBezTo>
                  <a:cubicBezTo>
                    <a:pt x="10490" y="3632"/>
                    <a:pt x="10490" y="3608"/>
                    <a:pt x="10514" y="3608"/>
                  </a:cubicBezTo>
                  <a:cubicBezTo>
                    <a:pt x="10514" y="3596"/>
                    <a:pt x="10514" y="3596"/>
                    <a:pt x="10526" y="3584"/>
                  </a:cubicBezTo>
                  <a:cubicBezTo>
                    <a:pt x="10526" y="3549"/>
                    <a:pt x="10538" y="3537"/>
                    <a:pt x="10538" y="3513"/>
                  </a:cubicBezTo>
                  <a:cubicBezTo>
                    <a:pt x="10538" y="3489"/>
                    <a:pt x="10538" y="3477"/>
                    <a:pt x="10549" y="3465"/>
                  </a:cubicBezTo>
                  <a:lnTo>
                    <a:pt x="10549" y="3430"/>
                  </a:lnTo>
                  <a:cubicBezTo>
                    <a:pt x="10549" y="3406"/>
                    <a:pt x="10573" y="3394"/>
                    <a:pt x="10573" y="3358"/>
                  </a:cubicBezTo>
                  <a:lnTo>
                    <a:pt x="10573" y="3310"/>
                  </a:lnTo>
                  <a:lnTo>
                    <a:pt x="10573" y="3287"/>
                  </a:lnTo>
                  <a:cubicBezTo>
                    <a:pt x="10573" y="3251"/>
                    <a:pt x="10573" y="3239"/>
                    <a:pt x="10585" y="3215"/>
                  </a:cubicBezTo>
                  <a:lnTo>
                    <a:pt x="10585" y="3168"/>
                  </a:lnTo>
                  <a:lnTo>
                    <a:pt x="10585" y="3132"/>
                  </a:lnTo>
                  <a:cubicBezTo>
                    <a:pt x="10609" y="2322"/>
                    <a:pt x="10097" y="1501"/>
                    <a:pt x="9025" y="894"/>
                  </a:cubicBezTo>
                  <a:cubicBezTo>
                    <a:pt x="7990" y="298"/>
                    <a:pt x="6635" y="1"/>
                    <a:pt x="5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21;p30">
              <a:extLst>
                <a:ext uri="{FF2B5EF4-FFF2-40B4-BE49-F238E27FC236}">
                  <a16:creationId xmlns:a16="http://schemas.microsoft.com/office/drawing/2014/main" id="{5B1DFC3C-E3F1-47B8-8C7F-153147E6662F}"/>
                </a:ext>
              </a:extLst>
            </p:cNvPr>
            <p:cNvSpPr/>
            <p:nvPr/>
          </p:nvSpPr>
          <p:spPr>
            <a:xfrm>
              <a:off x="4964982" y="3089231"/>
              <a:ext cx="260167" cy="149527"/>
            </a:xfrm>
            <a:custGeom>
              <a:avLst/>
              <a:gdLst/>
              <a:ahLst/>
              <a:cxnLst/>
              <a:rect l="l" t="t" r="r" b="b"/>
              <a:pathLst>
                <a:path w="8811" h="5064" extrusionOk="0">
                  <a:moveTo>
                    <a:pt x="4407" y="1"/>
                  </a:moveTo>
                  <a:cubicBezTo>
                    <a:pt x="3289" y="1"/>
                    <a:pt x="2173" y="248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47"/>
                    <a:pt x="0" y="2659"/>
                    <a:pt x="0" y="2694"/>
                  </a:cubicBezTo>
                  <a:cubicBezTo>
                    <a:pt x="0" y="2706"/>
                    <a:pt x="0" y="2730"/>
                    <a:pt x="12" y="2754"/>
                  </a:cubicBezTo>
                  <a:cubicBezTo>
                    <a:pt x="12" y="2766"/>
                    <a:pt x="12" y="2790"/>
                    <a:pt x="36" y="2813"/>
                  </a:cubicBezTo>
                  <a:cubicBezTo>
                    <a:pt x="36" y="2825"/>
                    <a:pt x="48" y="2849"/>
                    <a:pt x="48" y="2861"/>
                  </a:cubicBezTo>
                  <a:cubicBezTo>
                    <a:pt x="48" y="2885"/>
                    <a:pt x="60" y="2909"/>
                    <a:pt x="60" y="2921"/>
                  </a:cubicBezTo>
                  <a:cubicBezTo>
                    <a:pt x="60" y="2944"/>
                    <a:pt x="71" y="2968"/>
                    <a:pt x="71" y="2980"/>
                  </a:cubicBezTo>
                  <a:cubicBezTo>
                    <a:pt x="71" y="3004"/>
                    <a:pt x="95" y="3028"/>
                    <a:pt x="95" y="3040"/>
                  </a:cubicBezTo>
                  <a:cubicBezTo>
                    <a:pt x="95" y="3063"/>
                    <a:pt x="107" y="3087"/>
                    <a:pt x="119" y="3099"/>
                  </a:cubicBezTo>
                  <a:cubicBezTo>
                    <a:pt x="119" y="3123"/>
                    <a:pt x="131" y="3147"/>
                    <a:pt x="131" y="3159"/>
                  </a:cubicBezTo>
                  <a:cubicBezTo>
                    <a:pt x="155" y="3182"/>
                    <a:pt x="155" y="3206"/>
                    <a:pt x="167" y="3218"/>
                  </a:cubicBezTo>
                  <a:cubicBezTo>
                    <a:pt x="179" y="3242"/>
                    <a:pt x="179" y="3266"/>
                    <a:pt x="191" y="3278"/>
                  </a:cubicBezTo>
                  <a:cubicBezTo>
                    <a:pt x="214" y="3302"/>
                    <a:pt x="226" y="3325"/>
                    <a:pt x="226" y="3337"/>
                  </a:cubicBezTo>
                  <a:cubicBezTo>
                    <a:pt x="238" y="3361"/>
                    <a:pt x="238" y="3385"/>
                    <a:pt x="250" y="3397"/>
                  </a:cubicBezTo>
                  <a:cubicBezTo>
                    <a:pt x="274" y="3421"/>
                    <a:pt x="286" y="3444"/>
                    <a:pt x="298" y="3456"/>
                  </a:cubicBezTo>
                  <a:cubicBezTo>
                    <a:pt x="310" y="3480"/>
                    <a:pt x="333" y="3492"/>
                    <a:pt x="333" y="3516"/>
                  </a:cubicBezTo>
                  <a:cubicBezTo>
                    <a:pt x="345" y="3540"/>
                    <a:pt x="357" y="3563"/>
                    <a:pt x="369" y="3575"/>
                  </a:cubicBezTo>
                  <a:cubicBezTo>
                    <a:pt x="393" y="3599"/>
                    <a:pt x="405" y="3611"/>
                    <a:pt x="417" y="3635"/>
                  </a:cubicBezTo>
                  <a:cubicBezTo>
                    <a:pt x="429" y="3659"/>
                    <a:pt x="452" y="3683"/>
                    <a:pt x="464" y="3694"/>
                  </a:cubicBezTo>
                  <a:cubicBezTo>
                    <a:pt x="476" y="3718"/>
                    <a:pt x="488" y="3730"/>
                    <a:pt x="512" y="3754"/>
                  </a:cubicBezTo>
                  <a:lnTo>
                    <a:pt x="572" y="3814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52"/>
                    <a:pt x="845" y="4075"/>
                  </a:cubicBezTo>
                  <a:cubicBezTo>
                    <a:pt x="881" y="4087"/>
                    <a:pt x="905" y="4111"/>
                    <a:pt x="929" y="4135"/>
                  </a:cubicBezTo>
                  <a:cubicBezTo>
                    <a:pt x="941" y="4147"/>
                    <a:pt x="953" y="4159"/>
                    <a:pt x="988" y="4171"/>
                  </a:cubicBezTo>
                  <a:cubicBezTo>
                    <a:pt x="1012" y="4206"/>
                    <a:pt x="1048" y="4218"/>
                    <a:pt x="1083" y="4230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290"/>
                    <a:pt x="1238" y="4325"/>
                    <a:pt x="1286" y="4349"/>
                  </a:cubicBezTo>
                  <a:cubicBezTo>
                    <a:pt x="1322" y="4385"/>
                    <a:pt x="1381" y="4409"/>
                    <a:pt x="1441" y="4445"/>
                  </a:cubicBezTo>
                  <a:cubicBezTo>
                    <a:pt x="1464" y="4456"/>
                    <a:pt x="1476" y="4456"/>
                    <a:pt x="1500" y="4468"/>
                  </a:cubicBezTo>
                  <a:cubicBezTo>
                    <a:pt x="1536" y="4492"/>
                    <a:pt x="1584" y="4504"/>
                    <a:pt x="1607" y="4528"/>
                  </a:cubicBezTo>
                  <a:cubicBezTo>
                    <a:pt x="1619" y="4552"/>
                    <a:pt x="1655" y="4552"/>
                    <a:pt x="1667" y="4564"/>
                  </a:cubicBezTo>
                  <a:cubicBezTo>
                    <a:pt x="1703" y="4576"/>
                    <a:pt x="1738" y="4587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47"/>
                    <a:pt x="1905" y="4671"/>
                    <a:pt x="1941" y="4671"/>
                  </a:cubicBezTo>
                  <a:cubicBezTo>
                    <a:pt x="2012" y="4695"/>
                    <a:pt x="2084" y="4730"/>
                    <a:pt x="2179" y="4754"/>
                  </a:cubicBezTo>
                  <a:cubicBezTo>
                    <a:pt x="2191" y="4754"/>
                    <a:pt x="2203" y="4766"/>
                    <a:pt x="2203" y="4766"/>
                  </a:cubicBezTo>
                  <a:cubicBezTo>
                    <a:pt x="2274" y="4802"/>
                    <a:pt x="2334" y="4814"/>
                    <a:pt x="2417" y="4826"/>
                  </a:cubicBezTo>
                  <a:cubicBezTo>
                    <a:pt x="2441" y="4826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85"/>
                    <a:pt x="2691" y="4885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45"/>
                    <a:pt x="3012" y="4945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04"/>
                  </a:cubicBezTo>
                  <a:lnTo>
                    <a:pt x="3334" y="5004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64"/>
                  </a:cubicBezTo>
                  <a:lnTo>
                    <a:pt x="4929" y="5064"/>
                  </a:lnTo>
                  <a:cubicBezTo>
                    <a:pt x="4977" y="5064"/>
                    <a:pt x="5013" y="5064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04"/>
                  </a:cubicBezTo>
                  <a:lnTo>
                    <a:pt x="5405" y="5004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45"/>
                    <a:pt x="5751" y="4945"/>
                  </a:cubicBezTo>
                  <a:cubicBezTo>
                    <a:pt x="5786" y="4945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85"/>
                    <a:pt x="6025" y="4885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26"/>
                    <a:pt x="6239" y="4826"/>
                    <a:pt x="6263" y="4814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66"/>
                    <a:pt x="6429" y="4766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06"/>
                    <a:pt x="6668" y="4683"/>
                    <a:pt x="6727" y="4671"/>
                  </a:cubicBezTo>
                  <a:cubicBezTo>
                    <a:pt x="6739" y="4671"/>
                    <a:pt x="6763" y="4647"/>
                    <a:pt x="6775" y="4647"/>
                  </a:cubicBezTo>
                  <a:lnTo>
                    <a:pt x="7001" y="4564"/>
                  </a:lnTo>
                  <a:cubicBezTo>
                    <a:pt x="7013" y="4552"/>
                    <a:pt x="7025" y="4552"/>
                    <a:pt x="7060" y="4528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5"/>
                    <a:pt x="7263" y="4445"/>
                    <a:pt x="7275" y="4433"/>
                  </a:cubicBezTo>
                  <a:cubicBezTo>
                    <a:pt x="7358" y="4397"/>
                    <a:pt x="7418" y="4349"/>
                    <a:pt x="7489" y="4325"/>
                  </a:cubicBezTo>
                  <a:cubicBezTo>
                    <a:pt x="7549" y="4290"/>
                    <a:pt x="7596" y="4266"/>
                    <a:pt x="7632" y="4230"/>
                  </a:cubicBezTo>
                  <a:cubicBezTo>
                    <a:pt x="7656" y="4230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5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11"/>
                    <a:pt x="7846" y="4111"/>
                  </a:cubicBezTo>
                  <a:cubicBezTo>
                    <a:pt x="7870" y="4099"/>
                    <a:pt x="7906" y="4075"/>
                    <a:pt x="7918" y="4052"/>
                  </a:cubicBezTo>
                  <a:cubicBezTo>
                    <a:pt x="7930" y="4052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3992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694"/>
                    <a:pt x="8311" y="3683"/>
                    <a:pt x="8322" y="3671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75"/>
                    <a:pt x="8394" y="3563"/>
                  </a:cubicBezTo>
                  <a:lnTo>
                    <a:pt x="8406" y="3552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56"/>
                    <a:pt x="8489" y="3444"/>
                    <a:pt x="8501" y="3433"/>
                  </a:cubicBezTo>
                  <a:cubicBezTo>
                    <a:pt x="8513" y="3421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37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2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18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099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80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61"/>
                  </a:lnTo>
                  <a:lnTo>
                    <a:pt x="8763" y="2837"/>
                  </a:lnTo>
                  <a:cubicBezTo>
                    <a:pt x="8763" y="2825"/>
                    <a:pt x="8787" y="2790"/>
                    <a:pt x="8787" y="2778"/>
                  </a:cubicBezTo>
                  <a:lnTo>
                    <a:pt x="8787" y="2742"/>
                  </a:lnTo>
                  <a:lnTo>
                    <a:pt x="8787" y="2718"/>
                  </a:lnTo>
                  <a:lnTo>
                    <a:pt x="8787" y="2659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54"/>
                    <a:pt x="7501" y="742"/>
                  </a:cubicBezTo>
                  <a:cubicBezTo>
                    <a:pt x="6644" y="248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22;p30">
              <a:extLst>
                <a:ext uri="{FF2B5EF4-FFF2-40B4-BE49-F238E27FC236}">
                  <a16:creationId xmlns:a16="http://schemas.microsoft.com/office/drawing/2014/main" id="{200BC139-54F0-4AD4-AEAF-D3A5EE1A5029}"/>
                </a:ext>
              </a:extLst>
            </p:cNvPr>
            <p:cNvSpPr/>
            <p:nvPr/>
          </p:nvSpPr>
          <p:spPr>
            <a:xfrm>
              <a:off x="4938614" y="3169842"/>
              <a:ext cx="311486" cy="120590"/>
            </a:xfrm>
            <a:custGeom>
              <a:avLst/>
              <a:gdLst/>
              <a:ahLst/>
              <a:cxnLst/>
              <a:rect l="l" t="t" r="r" b="b"/>
              <a:pathLst>
                <a:path w="10549" h="4084" extrusionOk="0">
                  <a:moveTo>
                    <a:pt x="0" y="0"/>
                  </a:moveTo>
                  <a:lnTo>
                    <a:pt x="0" y="1048"/>
                  </a:lnTo>
                  <a:cubicBezTo>
                    <a:pt x="0" y="1834"/>
                    <a:pt x="524" y="2619"/>
                    <a:pt x="1560" y="3239"/>
                  </a:cubicBezTo>
                  <a:cubicBezTo>
                    <a:pt x="1619" y="3262"/>
                    <a:pt x="1679" y="3310"/>
                    <a:pt x="1750" y="3334"/>
                  </a:cubicBezTo>
                  <a:cubicBezTo>
                    <a:pt x="1774" y="3358"/>
                    <a:pt x="1798" y="3358"/>
                    <a:pt x="1810" y="3370"/>
                  </a:cubicBezTo>
                  <a:cubicBezTo>
                    <a:pt x="1857" y="3381"/>
                    <a:pt x="1905" y="3417"/>
                    <a:pt x="1953" y="3429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77"/>
                    <a:pt x="2096" y="3489"/>
                    <a:pt x="2143" y="3512"/>
                  </a:cubicBezTo>
                  <a:cubicBezTo>
                    <a:pt x="2167" y="3536"/>
                    <a:pt x="2203" y="3548"/>
                    <a:pt x="2227" y="3548"/>
                  </a:cubicBezTo>
                  <a:cubicBezTo>
                    <a:pt x="2262" y="3560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96"/>
                  </a:cubicBezTo>
                  <a:cubicBezTo>
                    <a:pt x="2441" y="3620"/>
                    <a:pt x="2524" y="3667"/>
                    <a:pt x="2631" y="3691"/>
                  </a:cubicBezTo>
                  <a:cubicBezTo>
                    <a:pt x="2643" y="3691"/>
                    <a:pt x="2667" y="3715"/>
                    <a:pt x="2679" y="3715"/>
                  </a:cubicBezTo>
                  <a:cubicBezTo>
                    <a:pt x="2762" y="3739"/>
                    <a:pt x="2846" y="3774"/>
                    <a:pt x="2929" y="3786"/>
                  </a:cubicBezTo>
                  <a:cubicBezTo>
                    <a:pt x="2941" y="3786"/>
                    <a:pt x="2965" y="3798"/>
                    <a:pt x="2977" y="3798"/>
                  </a:cubicBezTo>
                  <a:cubicBezTo>
                    <a:pt x="2989" y="3798"/>
                    <a:pt x="3000" y="3810"/>
                    <a:pt x="3024" y="3810"/>
                  </a:cubicBezTo>
                  <a:cubicBezTo>
                    <a:pt x="3084" y="3834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93"/>
                  </a:cubicBezTo>
                  <a:lnTo>
                    <a:pt x="3465" y="3929"/>
                  </a:lnTo>
                  <a:cubicBezTo>
                    <a:pt x="3477" y="3929"/>
                    <a:pt x="3512" y="3953"/>
                    <a:pt x="3524" y="3953"/>
                  </a:cubicBezTo>
                  <a:lnTo>
                    <a:pt x="3536" y="3953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12"/>
                    <a:pt x="3941" y="4024"/>
                    <a:pt x="4012" y="4024"/>
                  </a:cubicBezTo>
                  <a:lnTo>
                    <a:pt x="4048" y="4024"/>
                  </a:lnTo>
                  <a:cubicBezTo>
                    <a:pt x="4132" y="4036"/>
                    <a:pt x="4215" y="4048"/>
                    <a:pt x="4298" y="4048"/>
                  </a:cubicBezTo>
                  <a:lnTo>
                    <a:pt x="4358" y="4048"/>
                  </a:lnTo>
                  <a:cubicBezTo>
                    <a:pt x="4417" y="4048"/>
                    <a:pt x="4489" y="4072"/>
                    <a:pt x="4548" y="4072"/>
                  </a:cubicBezTo>
                  <a:lnTo>
                    <a:pt x="4643" y="4072"/>
                  </a:lnTo>
                  <a:cubicBezTo>
                    <a:pt x="4703" y="4072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72"/>
                  </a:cubicBezTo>
                  <a:lnTo>
                    <a:pt x="5965" y="4072"/>
                  </a:lnTo>
                  <a:cubicBezTo>
                    <a:pt x="6025" y="4072"/>
                    <a:pt x="6084" y="4048"/>
                    <a:pt x="6132" y="4048"/>
                  </a:cubicBezTo>
                  <a:lnTo>
                    <a:pt x="6239" y="4048"/>
                  </a:lnTo>
                  <a:cubicBezTo>
                    <a:pt x="6322" y="4036"/>
                    <a:pt x="6418" y="4036"/>
                    <a:pt x="6501" y="4024"/>
                  </a:cubicBezTo>
                  <a:lnTo>
                    <a:pt x="6548" y="4024"/>
                  </a:lnTo>
                  <a:cubicBezTo>
                    <a:pt x="6656" y="4012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53"/>
                    <a:pt x="7037" y="3953"/>
                    <a:pt x="7084" y="3929"/>
                  </a:cubicBezTo>
                  <a:cubicBezTo>
                    <a:pt x="7132" y="3917"/>
                    <a:pt x="7156" y="3917"/>
                    <a:pt x="7203" y="3905"/>
                  </a:cubicBezTo>
                  <a:cubicBezTo>
                    <a:pt x="7251" y="3893"/>
                    <a:pt x="7287" y="3893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34"/>
                    <a:pt x="7525" y="3810"/>
                    <a:pt x="7572" y="3810"/>
                  </a:cubicBezTo>
                  <a:cubicBezTo>
                    <a:pt x="7608" y="3798"/>
                    <a:pt x="7644" y="3798"/>
                    <a:pt x="7680" y="3786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15"/>
                    <a:pt x="7918" y="3715"/>
                  </a:cubicBezTo>
                  <a:cubicBezTo>
                    <a:pt x="7989" y="3679"/>
                    <a:pt x="8061" y="3655"/>
                    <a:pt x="8144" y="3631"/>
                  </a:cubicBezTo>
                  <a:cubicBezTo>
                    <a:pt x="8156" y="3631"/>
                    <a:pt x="8168" y="3620"/>
                    <a:pt x="8180" y="3620"/>
                  </a:cubicBezTo>
                  <a:cubicBezTo>
                    <a:pt x="8275" y="3596"/>
                    <a:pt x="8358" y="3548"/>
                    <a:pt x="8453" y="3512"/>
                  </a:cubicBezTo>
                  <a:cubicBezTo>
                    <a:pt x="8477" y="3500"/>
                    <a:pt x="8501" y="3500"/>
                    <a:pt x="8525" y="3489"/>
                  </a:cubicBezTo>
                  <a:cubicBezTo>
                    <a:pt x="8584" y="3453"/>
                    <a:pt x="8656" y="3429"/>
                    <a:pt x="8715" y="3393"/>
                  </a:cubicBezTo>
                  <a:cubicBezTo>
                    <a:pt x="8751" y="3381"/>
                    <a:pt x="8763" y="3370"/>
                    <a:pt x="8799" y="3370"/>
                  </a:cubicBezTo>
                  <a:cubicBezTo>
                    <a:pt x="8882" y="3322"/>
                    <a:pt x="8954" y="3274"/>
                    <a:pt x="9037" y="3239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79"/>
                    <a:pt x="9132" y="3155"/>
                    <a:pt x="9156" y="3155"/>
                  </a:cubicBezTo>
                  <a:cubicBezTo>
                    <a:pt x="9180" y="3143"/>
                    <a:pt x="9215" y="3119"/>
                    <a:pt x="9239" y="3096"/>
                  </a:cubicBezTo>
                  <a:cubicBezTo>
                    <a:pt x="9275" y="3084"/>
                    <a:pt x="9299" y="3060"/>
                    <a:pt x="9335" y="3036"/>
                  </a:cubicBezTo>
                  <a:cubicBezTo>
                    <a:pt x="9358" y="3024"/>
                    <a:pt x="9394" y="3000"/>
                    <a:pt x="9418" y="2977"/>
                  </a:cubicBezTo>
                  <a:cubicBezTo>
                    <a:pt x="9454" y="2965"/>
                    <a:pt x="9477" y="2941"/>
                    <a:pt x="9489" y="2917"/>
                  </a:cubicBezTo>
                  <a:cubicBezTo>
                    <a:pt x="9525" y="2905"/>
                    <a:pt x="9549" y="2881"/>
                    <a:pt x="9585" y="2858"/>
                  </a:cubicBezTo>
                  <a:cubicBezTo>
                    <a:pt x="9608" y="2846"/>
                    <a:pt x="9632" y="2822"/>
                    <a:pt x="9656" y="2798"/>
                  </a:cubicBezTo>
                  <a:cubicBezTo>
                    <a:pt x="9692" y="2786"/>
                    <a:pt x="9704" y="2762"/>
                    <a:pt x="9727" y="2738"/>
                  </a:cubicBezTo>
                  <a:lnTo>
                    <a:pt x="9763" y="2715"/>
                  </a:lnTo>
                  <a:cubicBezTo>
                    <a:pt x="9775" y="2703"/>
                    <a:pt x="9811" y="2679"/>
                    <a:pt x="9823" y="2655"/>
                  </a:cubicBezTo>
                  <a:lnTo>
                    <a:pt x="9835" y="2643"/>
                  </a:lnTo>
                  <a:cubicBezTo>
                    <a:pt x="9882" y="2596"/>
                    <a:pt x="9906" y="2560"/>
                    <a:pt x="9942" y="2524"/>
                  </a:cubicBezTo>
                  <a:lnTo>
                    <a:pt x="9966" y="2488"/>
                  </a:lnTo>
                  <a:cubicBezTo>
                    <a:pt x="10001" y="2465"/>
                    <a:pt x="10025" y="2417"/>
                    <a:pt x="10061" y="2381"/>
                  </a:cubicBezTo>
                  <a:lnTo>
                    <a:pt x="10073" y="2369"/>
                  </a:lnTo>
                  <a:cubicBezTo>
                    <a:pt x="10073" y="2369"/>
                    <a:pt x="10073" y="2357"/>
                    <a:pt x="10085" y="2357"/>
                  </a:cubicBezTo>
                  <a:cubicBezTo>
                    <a:pt x="10108" y="2346"/>
                    <a:pt x="10108" y="2322"/>
                    <a:pt x="10120" y="2322"/>
                  </a:cubicBezTo>
                  <a:cubicBezTo>
                    <a:pt x="10144" y="2298"/>
                    <a:pt x="10168" y="2250"/>
                    <a:pt x="10192" y="2227"/>
                  </a:cubicBezTo>
                  <a:cubicBezTo>
                    <a:pt x="10204" y="2203"/>
                    <a:pt x="10228" y="2179"/>
                    <a:pt x="10228" y="2167"/>
                  </a:cubicBezTo>
                  <a:cubicBezTo>
                    <a:pt x="10239" y="2131"/>
                    <a:pt x="10263" y="2107"/>
                    <a:pt x="10287" y="2072"/>
                  </a:cubicBezTo>
                  <a:cubicBezTo>
                    <a:pt x="10287" y="2060"/>
                    <a:pt x="10299" y="2060"/>
                    <a:pt x="10299" y="2048"/>
                  </a:cubicBezTo>
                  <a:cubicBezTo>
                    <a:pt x="10299" y="2024"/>
                    <a:pt x="10311" y="2012"/>
                    <a:pt x="10311" y="2012"/>
                  </a:cubicBezTo>
                  <a:cubicBezTo>
                    <a:pt x="10323" y="1988"/>
                    <a:pt x="10347" y="1953"/>
                    <a:pt x="10358" y="1941"/>
                  </a:cubicBezTo>
                  <a:cubicBezTo>
                    <a:pt x="10370" y="1929"/>
                    <a:pt x="10370" y="1893"/>
                    <a:pt x="10382" y="1869"/>
                  </a:cubicBezTo>
                  <a:cubicBezTo>
                    <a:pt x="10406" y="1834"/>
                    <a:pt x="10418" y="1810"/>
                    <a:pt x="10418" y="1786"/>
                  </a:cubicBezTo>
                  <a:cubicBezTo>
                    <a:pt x="10418" y="1774"/>
                    <a:pt x="10430" y="1762"/>
                    <a:pt x="10430" y="1750"/>
                  </a:cubicBezTo>
                  <a:cubicBezTo>
                    <a:pt x="10430" y="1726"/>
                    <a:pt x="10430" y="1726"/>
                    <a:pt x="10442" y="1715"/>
                  </a:cubicBezTo>
                  <a:cubicBezTo>
                    <a:pt x="10466" y="1691"/>
                    <a:pt x="10466" y="1667"/>
                    <a:pt x="10478" y="1643"/>
                  </a:cubicBezTo>
                  <a:cubicBezTo>
                    <a:pt x="10478" y="1607"/>
                    <a:pt x="10489" y="1595"/>
                    <a:pt x="10489" y="1572"/>
                  </a:cubicBezTo>
                  <a:cubicBezTo>
                    <a:pt x="10489" y="1536"/>
                    <a:pt x="10501" y="1524"/>
                    <a:pt x="10501" y="1488"/>
                  </a:cubicBezTo>
                  <a:cubicBezTo>
                    <a:pt x="10501" y="1476"/>
                    <a:pt x="10501" y="1465"/>
                    <a:pt x="10525" y="1453"/>
                  </a:cubicBezTo>
                  <a:lnTo>
                    <a:pt x="10525" y="1429"/>
                  </a:lnTo>
                  <a:cubicBezTo>
                    <a:pt x="10525" y="1405"/>
                    <a:pt x="10537" y="1369"/>
                    <a:pt x="10537" y="1357"/>
                  </a:cubicBezTo>
                  <a:cubicBezTo>
                    <a:pt x="10537" y="1334"/>
                    <a:pt x="10537" y="1310"/>
                    <a:pt x="10549" y="1286"/>
                  </a:cubicBezTo>
                  <a:lnTo>
                    <a:pt x="10549" y="1214"/>
                  </a:lnTo>
                  <a:lnTo>
                    <a:pt x="10549" y="1131"/>
                  </a:lnTo>
                  <a:lnTo>
                    <a:pt x="10549" y="1119"/>
                  </a:lnTo>
                  <a:lnTo>
                    <a:pt x="10549" y="0"/>
                  </a:lnTo>
                  <a:cubicBezTo>
                    <a:pt x="10549" y="36"/>
                    <a:pt x="10549" y="48"/>
                    <a:pt x="10537" y="83"/>
                  </a:cubicBezTo>
                  <a:lnTo>
                    <a:pt x="10537" y="107"/>
                  </a:lnTo>
                  <a:lnTo>
                    <a:pt x="10537" y="155"/>
                  </a:lnTo>
                  <a:cubicBezTo>
                    <a:pt x="10537" y="179"/>
                    <a:pt x="10525" y="202"/>
                    <a:pt x="10525" y="226"/>
                  </a:cubicBezTo>
                  <a:lnTo>
                    <a:pt x="10525" y="262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3"/>
                    <a:pt x="10489" y="345"/>
                    <a:pt x="10489" y="381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41"/>
                    <a:pt x="10466" y="441"/>
                  </a:cubicBezTo>
                  <a:cubicBezTo>
                    <a:pt x="10442" y="464"/>
                    <a:pt x="10442" y="476"/>
                    <a:pt x="10430" y="512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60"/>
                    <a:pt x="10406" y="572"/>
                    <a:pt x="10406" y="572"/>
                  </a:cubicBezTo>
                  <a:cubicBezTo>
                    <a:pt x="10382" y="595"/>
                    <a:pt x="10370" y="619"/>
                    <a:pt x="10370" y="643"/>
                  </a:cubicBezTo>
                  <a:cubicBezTo>
                    <a:pt x="10370" y="655"/>
                    <a:pt x="10358" y="679"/>
                    <a:pt x="10358" y="691"/>
                  </a:cubicBezTo>
                  <a:cubicBezTo>
                    <a:pt x="10358" y="703"/>
                    <a:pt x="10347" y="703"/>
                    <a:pt x="10347" y="714"/>
                  </a:cubicBezTo>
                  <a:cubicBezTo>
                    <a:pt x="10323" y="750"/>
                    <a:pt x="10311" y="762"/>
                    <a:pt x="10299" y="798"/>
                  </a:cubicBezTo>
                  <a:cubicBezTo>
                    <a:pt x="10299" y="810"/>
                    <a:pt x="10287" y="822"/>
                    <a:pt x="10287" y="833"/>
                  </a:cubicBezTo>
                  <a:cubicBezTo>
                    <a:pt x="10287" y="857"/>
                    <a:pt x="10263" y="857"/>
                    <a:pt x="10263" y="869"/>
                  </a:cubicBezTo>
                  <a:cubicBezTo>
                    <a:pt x="10251" y="893"/>
                    <a:pt x="10239" y="917"/>
                    <a:pt x="10228" y="941"/>
                  </a:cubicBezTo>
                  <a:cubicBezTo>
                    <a:pt x="10204" y="953"/>
                    <a:pt x="10204" y="976"/>
                    <a:pt x="10192" y="988"/>
                  </a:cubicBezTo>
                  <a:cubicBezTo>
                    <a:pt x="10192" y="988"/>
                    <a:pt x="10192" y="1000"/>
                    <a:pt x="10180" y="1000"/>
                  </a:cubicBezTo>
                  <a:cubicBezTo>
                    <a:pt x="10168" y="1036"/>
                    <a:pt x="10144" y="1048"/>
                    <a:pt x="10120" y="1072"/>
                  </a:cubicBezTo>
                  <a:cubicBezTo>
                    <a:pt x="10120" y="1072"/>
                    <a:pt x="10120" y="1095"/>
                    <a:pt x="10108" y="1095"/>
                  </a:cubicBezTo>
                  <a:cubicBezTo>
                    <a:pt x="10085" y="1107"/>
                    <a:pt x="10073" y="1119"/>
                    <a:pt x="10073" y="1131"/>
                  </a:cubicBezTo>
                  <a:cubicBezTo>
                    <a:pt x="10061" y="1167"/>
                    <a:pt x="10025" y="1179"/>
                    <a:pt x="10013" y="1214"/>
                  </a:cubicBezTo>
                  <a:lnTo>
                    <a:pt x="9966" y="1250"/>
                  </a:lnTo>
                  <a:lnTo>
                    <a:pt x="9954" y="1274"/>
                  </a:lnTo>
                  <a:cubicBezTo>
                    <a:pt x="9942" y="1298"/>
                    <a:pt x="9906" y="1310"/>
                    <a:pt x="9882" y="1345"/>
                  </a:cubicBezTo>
                  <a:cubicBezTo>
                    <a:pt x="9870" y="1357"/>
                    <a:pt x="9847" y="1393"/>
                    <a:pt x="9823" y="1405"/>
                  </a:cubicBezTo>
                  <a:lnTo>
                    <a:pt x="9751" y="1476"/>
                  </a:lnTo>
                  <a:lnTo>
                    <a:pt x="9716" y="1512"/>
                  </a:lnTo>
                  <a:lnTo>
                    <a:pt x="9692" y="1536"/>
                  </a:lnTo>
                  <a:cubicBezTo>
                    <a:pt x="9656" y="1572"/>
                    <a:pt x="9632" y="1584"/>
                    <a:pt x="9596" y="1607"/>
                  </a:cubicBezTo>
                  <a:lnTo>
                    <a:pt x="9573" y="1643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50"/>
                  </a:cubicBezTo>
                  <a:lnTo>
                    <a:pt x="9406" y="1774"/>
                  </a:lnTo>
                  <a:lnTo>
                    <a:pt x="9370" y="1810"/>
                  </a:lnTo>
                  <a:cubicBezTo>
                    <a:pt x="9335" y="1834"/>
                    <a:pt x="9299" y="1869"/>
                    <a:pt x="9251" y="1881"/>
                  </a:cubicBezTo>
                  <a:cubicBezTo>
                    <a:pt x="9239" y="1881"/>
                    <a:pt x="9239" y="1893"/>
                    <a:pt x="9227" y="1893"/>
                  </a:cubicBezTo>
                  <a:cubicBezTo>
                    <a:pt x="9215" y="1893"/>
                    <a:pt x="9215" y="1905"/>
                    <a:pt x="9192" y="1905"/>
                  </a:cubicBezTo>
                  <a:cubicBezTo>
                    <a:pt x="9132" y="1953"/>
                    <a:pt x="9073" y="1988"/>
                    <a:pt x="9001" y="2024"/>
                  </a:cubicBezTo>
                  <a:cubicBezTo>
                    <a:pt x="8930" y="2072"/>
                    <a:pt x="8834" y="2119"/>
                    <a:pt x="8763" y="2167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27"/>
                    <a:pt x="8561" y="2250"/>
                    <a:pt x="8501" y="2286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7"/>
                    <a:pt x="8263" y="2381"/>
                    <a:pt x="8168" y="2417"/>
                  </a:cubicBezTo>
                  <a:cubicBezTo>
                    <a:pt x="8156" y="2417"/>
                    <a:pt x="8144" y="2429"/>
                    <a:pt x="8120" y="2429"/>
                  </a:cubicBezTo>
                  <a:cubicBezTo>
                    <a:pt x="8049" y="2465"/>
                    <a:pt x="7977" y="2488"/>
                    <a:pt x="7906" y="2500"/>
                  </a:cubicBezTo>
                  <a:cubicBezTo>
                    <a:pt x="7870" y="2524"/>
                    <a:pt x="7846" y="2524"/>
                    <a:pt x="7811" y="2536"/>
                  </a:cubicBezTo>
                  <a:lnTo>
                    <a:pt x="7680" y="2584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19"/>
                    <a:pt x="7489" y="2643"/>
                    <a:pt x="7441" y="2643"/>
                  </a:cubicBezTo>
                  <a:cubicBezTo>
                    <a:pt x="7406" y="2655"/>
                    <a:pt x="7370" y="2655"/>
                    <a:pt x="7334" y="2667"/>
                  </a:cubicBezTo>
                  <a:cubicBezTo>
                    <a:pt x="7287" y="2679"/>
                    <a:pt x="7251" y="2679"/>
                    <a:pt x="7203" y="2703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8"/>
                    <a:pt x="7013" y="2738"/>
                    <a:pt x="6965" y="2762"/>
                  </a:cubicBezTo>
                  <a:cubicBezTo>
                    <a:pt x="6929" y="2762"/>
                    <a:pt x="6894" y="2774"/>
                    <a:pt x="6858" y="2774"/>
                  </a:cubicBezTo>
                  <a:cubicBezTo>
                    <a:pt x="6751" y="2786"/>
                    <a:pt x="6668" y="2798"/>
                    <a:pt x="6560" y="2822"/>
                  </a:cubicBezTo>
                  <a:lnTo>
                    <a:pt x="6513" y="2822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81"/>
                    <a:pt x="5977" y="2881"/>
                  </a:cubicBezTo>
                  <a:cubicBezTo>
                    <a:pt x="5953" y="2881"/>
                    <a:pt x="5906" y="2881"/>
                    <a:pt x="5882" y="2893"/>
                  </a:cubicBezTo>
                  <a:cubicBezTo>
                    <a:pt x="5822" y="2893"/>
                    <a:pt x="5763" y="2893"/>
                    <a:pt x="5703" y="2905"/>
                  </a:cubicBezTo>
                  <a:lnTo>
                    <a:pt x="4822" y="2905"/>
                  </a:lnTo>
                  <a:cubicBezTo>
                    <a:pt x="4763" y="2905"/>
                    <a:pt x="4715" y="2905"/>
                    <a:pt x="4655" y="2893"/>
                  </a:cubicBezTo>
                  <a:lnTo>
                    <a:pt x="4572" y="2893"/>
                  </a:lnTo>
                  <a:cubicBezTo>
                    <a:pt x="4513" y="2893"/>
                    <a:pt x="4429" y="2881"/>
                    <a:pt x="4370" y="2881"/>
                  </a:cubicBezTo>
                  <a:lnTo>
                    <a:pt x="4310" y="2881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22"/>
                  </a:cubicBezTo>
                  <a:cubicBezTo>
                    <a:pt x="3762" y="2822"/>
                    <a:pt x="3739" y="2798"/>
                    <a:pt x="3703" y="2798"/>
                  </a:cubicBezTo>
                  <a:cubicBezTo>
                    <a:pt x="3643" y="2786"/>
                    <a:pt x="3596" y="2786"/>
                    <a:pt x="3536" y="2774"/>
                  </a:cubicBezTo>
                  <a:cubicBezTo>
                    <a:pt x="3512" y="2774"/>
                    <a:pt x="3477" y="2762"/>
                    <a:pt x="3453" y="2762"/>
                  </a:cubicBezTo>
                  <a:lnTo>
                    <a:pt x="3274" y="2715"/>
                  </a:lnTo>
                  <a:cubicBezTo>
                    <a:pt x="3239" y="2703"/>
                    <a:pt x="3215" y="2703"/>
                    <a:pt x="3167" y="2679"/>
                  </a:cubicBezTo>
                  <a:cubicBezTo>
                    <a:pt x="3108" y="2667"/>
                    <a:pt x="3060" y="2655"/>
                    <a:pt x="3000" y="2643"/>
                  </a:cubicBezTo>
                  <a:cubicBezTo>
                    <a:pt x="2977" y="2619"/>
                    <a:pt x="2941" y="2619"/>
                    <a:pt x="2917" y="2608"/>
                  </a:cubicBezTo>
                  <a:cubicBezTo>
                    <a:pt x="2822" y="2584"/>
                    <a:pt x="2750" y="2560"/>
                    <a:pt x="2667" y="2536"/>
                  </a:cubicBezTo>
                  <a:cubicBezTo>
                    <a:pt x="2643" y="2536"/>
                    <a:pt x="2631" y="2524"/>
                    <a:pt x="2619" y="2524"/>
                  </a:cubicBezTo>
                  <a:cubicBezTo>
                    <a:pt x="2524" y="2488"/>
                    <a:pt x="2429" y="2465"/>
                    <a:pt x="2334" y="2417"/>
                  </a:cubicBezTo>
                  <a:cubicBezTo>
                    <a:pt x="2286" y="2405"/>
                    <a:pt x="2262" y="2381"/>
                    <a:pt x="2227" y="2369"/>
                  </a:cubicBezTo>
                  <a:cubicBezTo>
                    <a:pt x="2203" y="2357"/>
                    <a:pt x="2167" y="2346"/>
                    <a:pt x="2143" y="2346"/>
                  </a:cubicBezTo>
                  <a:cubicBezTo>
                    <a:pt x="2096" y="2322"/>
                    <a:pt x="2048" y="2310"/>
                    <a:pt x="2024" y="2286"/>
                  </a:cubicBezTo>
                  <a:cubicBezTo>
                    <a:pt x="1988" y="2262"/>
                    <a:pt x="1965" y="2250"/>
                    <a:pt x="1953" y="2250"/>
                  </a:cubicBezTo>
                  <a:cubicBezTo>
                    <a:pt x="1905" y="2238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67"/>
                  </a:cubicBezTo>
                  <a:cubicBezTo>
                    <a:pt x="1691" y="2131"/>
                    <a:pt x="1619" y="2084"/>
                    <a:pt x="1560" y="2060"/>
                  </a:cubicBezTo>
                  <a:cubicBezTo>
                    <a:pt x="1500" y="2012"/>
                    <a:pt x="1429" y="1988"/>
                    <a:pt x="1369" y="1941"/>
                  </a:cubicBezTo>
                  <a:cubicBezTo>
                    <a:pt x="1357" y="1929"/>
                    <a:pt x="1322" y="1905"/>
                    <a:pt x="1310" y="1893"/>
                  </a:cubicBezTo>
                  <a:cubicBezTo>
                    <a:pt x="1262" y="1869"/>
                    <a:pt x="1238" y="1834"/>
                    <a:pt x="1191" y="1822"/>
                  </a:cubicBezTo>
                  <a:cubicBezTo>
                    <a:pt x="1155" y="1810"/>
                    <a:pt x="1143" y="1786"/>
                    <a:pt x="1119" y="1774"/>
                  </a:cubicBezTo>
                  <a:cubicBezTo>
                    <a:pt x="1084" y="1750"/>
                    <a:pt x="1060" y="1726"/>
                    <a:pt x="1024" y="1703"/>
                  </a:cubicBezTo>
                  <a:cubicBezTo>
                    <a:pt x="1000" y="1691"/>
                    <a:pt x="976" y="1667"/>
                    <a:pt x="964" y="1643"/>
                  </a:cubicBezTo>
                  <a:cubicBezTo>
                    <a:pt x="941" y="1607"/>
                    <a:pt x="905" y="1595"/>
                    <a:pt x="881" y="1572"/>
                  </a:cubicBezTo>
                  <a:lnTo>
                    <a:pt x="822" y="1512"/>
                  </a:lnTo>
                  <a:cubicBezTo>
                    <a:pt x="786" y="1476"/>
                    <a:pt x="762" y="1465"/>
                    <a:pt x="738" y="1429"/>
                  </a:cubicBezTo>
                  <a:lnTo>
                    <a:pt x="679" y="1369"/>
                  </a:lnTo>
                  <a:lnTo>
                    <a:pt x="607" y="1298"/>
                  </a:lnTo>
                  <a:cubicBezTo>
                    <a:pt x="595" y="1286"/>
                    <a:pt x="583" y="1250"/>
                    <a:pt x="548" y="1238"/>
                  </a:cubicBezTo>
                  <a:cubicBezTo>
                    <a:pt x="536" y="1214"/>
                    <a:pt x="500" y="1191"/>
                    <a:pt x="488" y="1167"/>
                  </a:cubicBezTo>
                  <a:cubicBezTo>
                    <a:pt x="476" y="1155"/>
                    <a:pt x="464" y="1119"/>
                    <a:pt x="441" y="1107"/>
                  </a:cubicBezTo>
                  <a:cubicBezTo>
                    <a:pt x="429" y="1072"/>
                    <a:pt x="405" y="1060"/>
                    <a:pt x="381" y="1036"/>
                  </a:cubicBezTo>
                  <a:cubicBezTo>
                    <a:pt x="369" y="1012"/>
                    <a:pt x="357" y="988"/>
                    <a:pt x="345" y="976"/>
                  </a:cubicBezTo>
                  <a:cubicBezTo>
                    <a:pt x="322" y="941"/>
                    <a:pt x="310" y="929"/>
                    <a:pt x="298" y="893"/>
                  </a:cubicBezTo>
                  <a:cubicBezTo>
                    <a:pt x="286" y="869"/>
                    <a:pt x="262" y="857"/>
                    <a:pt x="250" y="822"/>
                  </a:cubicBezTo>
                  <a:cubicBezTo>
                    <a:pt x="238" y="798"/>
                    <a:pt x="226" y="774"/>
                    <a:pt x="202" y="750"/>
                  </a:cubicBezTo>
                  <a:cubicBezTo>
                    <a:pt x="191" y="714"/>
                    <a:pt x="191" y="703"/>
                    <a:pt x="179" y="679"/>
                  </a:cubicBezTo>
                  <a:cubicBezTo>
                    <a:pt x="167" y="643"/>
                    <a:pt x="143" y="631"/>
                    <a:pt x="143" y="595"/>
                  </a:cubicBezTo>
                  <a:cubicBezTo>
                    <a:pt x="131" y="572"/>
                    <a:pt x="131" y="560"/>
                    <a:pt x="119" y="524"/>
                  </a:cubicBezTo>
                  <a:cubicBezTo>
                    <a:pt x="107" y="500"/>
                    <a:pt x="107" y="476"/>
                    <a:pt x="83" y="452"/>
                  </a:cubicBezTo>
                  <a:cubicBezTo>
                    <a:pt x="71" y="417"/>
                    <a:pt x="71" y="405"/>
                    <a:pt x="71" y="381"/>
                  </a:cubicBezTo>
                  <a:cubicBezTo>
                    <a:pt x="60" y="345"/>
                    <a:pt x="60" y="333"/>
                    <a:pt x="60" y="298"/>
                  </a:cubicBezTo>
                  <a:cubicBezTo>
                    <a:pt x="60" y="274"/>
                    <a:pt x="48" y="262"/>
                    <a:pt x="48" y="226"/>
                  </a:cubicBezTo>
                  <a:cubicBezTo>
                    <a:pt x="48" y="202"/>
                    <a:pt x="24" y="179"/>
                    <a:pt x="24" y="155"/>
                  </a:cubicBezTo>
                  <a:cubicBezTo>
                    <a:pt x="24" y="119"/>
                    <a:pt x="24" y="107"/>
                    <a:pt x="12" y="83"/>
                  </a:cubicBezTo>
                  <a:cubicBezTo>
                    <a:pt x="12" y="48"/>
                    <a:pt x="12" y="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23;p30">
              <a:extLst>
                <a:ext uri="{FF2B5EF4-FFF2-40B4-BE49-F238E27FC236}">
                  <a16:creationId xmlns:a16="http://schemas.microsoft.com/office/drawing/2014/main" id="{A5F07505-8796-42A5-977A-F72261548031}"/>
                </a:ext>
              </a:extLst>
            </p:cNvPr>
            <p:cNvSpPr/>
            <p:nvPr/>
          </p:nvSpPr>
          <p:spPr>
            <a:xfrm>
              <a:off x="5025779" y="3123779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16"/>
                  </a:moveTo>
                  <a:cubicBezTo>
                    <a:pt x="2864" y="516"/>
                    <a:pt x="2973" y="535"/>
                    <a:pt x="3096" y="584"/>
                  </a:cubicBezTo>
                  <a:lnTo>
                    <a:pt x="2513" y="929"/>
                  </a:lnTo>
                  <a:cubicBezTo>
                    <a:pt x="2382" y="774"/>
                    <a:pt x="2334" y="655"/>
                    <a:pt x="2477" y="584"/>
                  </a:cubicBezTo>
                  <a:cubicBezTo>
                    <a:pt x="2556" y="545"/>
                    <a:pt x="2652" y="516"/>
                    <a:pt x="2768" y="516"/>
                  </a:cubicBezTo>
                  <a:close/>
                  <a:moveTo>
                    <a:pt x="2215" y="1560"/>
                  </a:moveTo>
                  <a:cubicBezTo>
                    <a:pt x="2334" y="1703"/>
                    <a:pt x="2382" y="1822"/>
                    <a:pt x="2227" y="1905"/>
                  </a:cubicBezTo>
                  <a:cubicBezTo>
                    <a:pt x="2157" y="1944"/>
                    <a:pt x="2070" y="1968"/>
                    <a:pt x="1964" y="1968"/>
                  </a:cubicBezTo>
                  <a:cubicBezTo>
                    <a:pt x="1872" y="1968"/>
                    <a:pt x="1766" y="1950"/>
                    <a:pt x="1644" y="1905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62"/>
                  </a:lnTo>
                  <a:cubicBezTo>
                    <a:pt x="3277" y="100"/>
                    <a:pt x="2920" y="26"/>
                    <a:pt x="2600" y="26"/>
                  </a:cubicBezTo>
                  <a:cubicBezTo>
                    <a:pt x="2287" y="26"/>
                    <a:pt x="2011" y="97"/>
                    <a:pt x="1799" y="227"/>
                  </a:cubicBezTo>
                  <a:cubicBezTo>
                    <a:pt x="1215" y="560"/>
                    <a:pt x="1572" y="953"/>
                    <a:pt x="1918" y="1274"/>
                  </a:cubicBezTo>
                  <a:lnTo>
                    <a:pt x="1227" y="1679"/>
                  </a:lnTo>
                  <a:cubicBezTo>
                    <a:pt x="965" y="1489"/>
                    <a:pt x="787" y="1262"/>
                    <a:pt x="727" y="1060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12"/>
                  </a:cubicBezTo>
                  <a:lnTo>
                    <a:pt x="251" y="2263"/>
                  </a:lnTo>
                  <a:lnTo>
                    <a:pt x="334" y="2310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3" y="2380"/>
                    <a:pt x="1815" y="2449"/>
                    <a:pt x="2125" y="2449"/>
                  </a:cubicBezTo>
                  <a:cubicBezTo>
                    <a:pt x="2442" y="2449"/>
                    <a:pt x="2725" y="2377"/>
                    <a:pt x="2942" y="2251"/>
                  </a:cubicBezTo>
                  <a:cubicBezTo>
                    <a:pt x="3525" y="1905"/>
                    <a:pt x="3168" y="1536"/>
                    <a:pt x="2823" y="1203"/>
                  </a:cubicBezTo>
                  <a:lnTo>
                    <a:pt x="3525" y="798"/>
                  </a:lnTo>
                  <a:cubicBezTo>
                    <a:pt x="3704" y="941"/>
                    <a:pt x="3847" y="1096"/>
                    <a:pt x="3942" y="1298"/>
                  </a:cubicBezTo>
                  <a:lnTo>
                    <a:pt x="4656" y="1120"/>
                  </a:lnTo>
                  <a:cubicBezTo>
                    <a:pt x="4561" y="905"/>
                    <a:pt x="4358" y="679"/>
                    <a:pt x="4073" y="488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24;p30">
              <a:extLst>
                <a:ext uri="{FF2B5EF4-FFF2-40B4-BE49-F238E27FC236}">
                  <a16:creationId xmlns:a16="http://schemas.microsoft.com/office/drawing/2014/main" id="{53AD564B-7497-4877-8593-7BF104C89A9C}"/>
                </a:ext>
              </a:extLst>
            </p:cNvPr>
            <p:cNvSpPr/>
            <p:nvPr/>
          </p:nvSpPr>
          <p:spPr>
            <a:xfrm>
              <a:off x="4936843" y="3015147"/>
              <a:ext cx="313257" cy="180738"/>
            </a:xfrm>
            <a:custGeom>
              <a:avLst/>
              <a:gdLst/>
              <a:ahLst/>
              <a:cxnLst/>
              <a:rect l="l" t="t" r="r" b="b"/>
              <a:pathLst>
                <a:path w="10609" h="6121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9"/>
                    <a:pt x="1" y="2274"/>
                    <a:pt x="1" y="3048"/>
                  </a:cubicBezTo>
                  <a:lnTo>
                    <a:pt x="1" y="3132"/>
                  </a:lnTo>
                  <a:cubicBezTo>
                    <a:pt x="36" y="3179"/>
                    <a:pt x="36" y="3191"/>
                    <a:pt x="36" y="3215"/>
                  </a:cubicBezTo>
                  <a:cubicBezTo>
                    <a:pt x="36" y="3251"/>
                    <a:pt x="36" y="3263"/>
                    <a:pt x="48" y="3298"/>
                  </a:cubicBezTo>
                  <a:cubicBezTo>
                    <a:pt x="48" y="3322"/>
                    <a:pt x="48" y="3334"/>
                    <a:pt x="60" y="3370"/>
                  </a:cubicBezTo>
                  <a:cubicBezTo>
                    <a:pt x="60" y="3394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13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2"/>
                    <a:pt x="120" y="3667"/>
                  </a:cubicBezTo>
                  <a:cubicBezTo>
                    <a:pt x="131" y="3691"/>
                    <a:pt x="131" y="3715"/>
                    <a:pt x="155" y="3739"/>
                  </a:cubicBezTo>
                  <a:cubicBezTo>
                    <a:pt x="167" y="3775"/>
                    <a:pt x="167" y="3787"/>
                    <a:pt x="179" y="3810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13"/>
                    <a:pt x="286" y="4037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4"/>
                    <a:pt x="358" y="4156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5"/>
                    <a:pt x="453" y="4287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06"/>
                    <a:pt x="572" y="4429"/>
                    <a:pt x="584" y="4453"/>
                  </a:cubicBezTo>
                  <a:cubicBezTo>
                    <a:pt x="596" y="4465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4"/>
                  </a:lnTo>
                  <a:lnTo>
                    <a:pt x="846" y="4727"/>
                  </a:lnTo>
                  <a:lnTo>
                    <a:pt x="905" y="4775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8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6"/>
                  </a:cubicBezTo>
                  <a:cubicBezTo>
                    <a:pt x="1453" y="5191"/>
                    <a:pt x="1513" y="5227"/>
                    <a:pt x="1596" y="5275"/>
                  </a:cubicBezTo>
                  <a:cubicBezTo>
                    <a:pt x="1655" y="5299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7"/>
                    <a:pt x="2167" y="5549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1"/>
                    <a:pt x="2941" y="5822"/>
                  </a:cubicBezTo>
                  <a:cubicBezTo>
                    <a:pt x="2977" y="5834"/>
                    <a:pt x="3001" y="5834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30"/>
                  </a:cubicBezTo>
                  <a:lnTo>
                    <a:pt x="3489" y="5965"/>
                  </a:lnTo>
                  <a:cubicBezTo>
                    <a:pt x="3513" y="5965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7"/>
                    <a:pt x="3822" y="6037"/>
                  </a:cubicBezTo>
                  <a:cubicBezTo>
                    <a:pt x="3906" y="6049"/>
                    <a:pt x="3977" y="6061"/>
                    <a:pt x="4049" y="6061"/>
                  </a:cubicBezTo>
                  <a:lnTo>
                    <a:pt x="4096" y="6061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1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2"/>
                  </a:cubicBezTo>
                  <a:cubicBezTo>
                    <a:pt x="7180" y="5930"/>
                    <a:pt x="7204" y="5930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1"/>
                    <a:pt x="7680" y="5811"/>
                    <a:pt x="7716" y="5787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9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30"/>
                    <a:pt x="8728" y="5406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191"/>
                    <a:pt x="9156" y="5168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8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9"/>
                    <a:pt x="9692" y="4775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6"/>
                    <a:pt x="9835" y="4644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8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7"/>
                    <a:pt x="10157" y="4287"/>
                  </a:cubicBezTo>
                  <a:cubicBezTo>
                    <a:pt x="10168" y="4263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6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7"/>
                    <a:pt x="10335" y="4025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6"/>
                  </a:cubicBezTo>
                  <a:cubicBezTo>
                    <a:pt x="10395" y="3882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7"/>
                  </a:cubicBezTo>
                  <a:cubicBezTo>
                    <a:pt x="10430" y="3763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4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84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6"/>
                    <a:pt x="10573" y="3394"/>
                    <a:pt x="10573" y="3370"/>
                  </a:cubicBezTo>
                  <a:lnTo>
                    <a:pt x="10573" y="3322"/>
                  </a:lnTo>
                  <a:lnTo>
                    <a:pt x="10573" y="3286"/>
                  </a:lnTo>
                  <a:cubicBezTo>
                    <a:pt x="10573" y="3263"/>
                    <a:pt x="10573" y="3251"/>
                    <a:pt x="10585" y="3215"/>
                  </a:cubicBezTo>
                  <a:lnTo>
                    <a:pt x="10585" y="3167"/>
                  </a:lnTo>
                  <a:lnTo>
                    <a:pt x="10585" y="3144"/>
                  </a:lnTo>
                  <a:cubicBezTo>
                    <a:pt x="10609" y="2322"/>
                    <a:pt x="10097" y="1501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025;p30">
              <a:extLst>
                <a:ext uri="{FF2B5EF4-FFF2-40B4-BE49-F238E27FC236}">
                  <a16:creationId xmlns:a16="http://schemas.microsoft.com/office/drawing/2014/main" id="{296C7220-297D-4A8E-AF96-6E073A147BC4}"/>
                </a:ext>
              </a:extLst>
            </p:cNvPr>
            <p:cNvSpPr/>
            <p:nvPr/>
          </p:nvSpPr>
          <p:spPr>
            <a:xfrm>
              <a:off x="4964982" y="3029822"/>
              <a:ext cx="260167" cy="149882"/>
            </a:xfrm>
            <a:custGeom>
              <a:avLst/>
              <a:gdLst/>
              <a:ahLst/>
              <a:cxnLst/>
              <a:rect l="l" t="t" r="r" b="b"/>
              <a:pathLst>
                <a:path w="8811" h="5076" extrusionOk="0">
                  <a:moveTo>
                    <a:pt x="4407" y="0"/>
                  </a:moveTo>
                  <a:cubicBezTo>
                    <a:pt x="3289" y="0"/>
                    <a:pt x="2173" y="247"/>
                    <a:pt x="1322" y="742"/>
                  </a:cubicBezTo>
                  <a:cubicBezTo>
                    <a:pt x="476" y="1230"/>
                    <a:pt x="60" y="1873"/>
                    <a:pt x="60" y="2528"/>
                  </a:cubicBezTo>
                  <a:lnTo>
                    <a:pt x="60" y="2587"/>
                  </a:lnTo>
                  <a:cubicBezTo>
                    <a:pt x="0" y="2658"/>
                    <a:pt x="0" y="2682"/>
                    <a:pt x="0" y="2694"/>
                  </a:cubicBezTo>
                  <a:cubicBezTo>
                    <a:pt x="0" y="2706"/>
                    <a:pt x="0" y="2742"/>
                    <a:pt x="12" y="2754"/>
                  </a:cubicBezTo>
                  <a:cubicBezTo>
                    <a:pt x="12" y="2766"/>
                    <a:pt x="12" y="2789"/>
                    <a:pt x="36" y="2813"/>
                  </a:cubicBezTo>
                  <a:cubicBezTo>
                    <a:pt x="36" y="2825"/>
                    <a:pt x="48" y="2849"/>
                    <a:pt x="48" y="2873"/>
                  </a:cubicBezTo>
                  <a:cubicBezTo>
                    <a:pt x="48" y="2885"/>
                    <a:pt x="60" y="2909"/>
                    <a:pt x="60" y="2932"/>
                  </a:cubicBezTo>
                  <a:cubicBezTo>
                    <a:pt x="60" y="2944"/>
                    <a:pt x="71" y="2968"/>
                    <a:pt x="71" y="2992"/>
                  </a:cubicBezTo>
                  <a:cubicBezTo>
                    <a:pt x="71" y="3004"/>
                    <a:pt x="95" y="3028"/>
                    <a:pt x="95" y="3051"/>
                  </a:cubicBezTo>
                  <a:cubicBezTo>
                    <a:pt x="95" y="3063"/>
                    <a:pt x="107" y="3087"/>
                    <a:pt x="119" y="3111"/>
                  </a:cubicBezTo>
                  <a:cubicBezTo>
                    <a:pt x="119" y="3123"/>
                    <a:pt x="131" y="3147"/>
                    <a:pt x="131" y="3170"/>
                  </a:cubicBezTo>
                  <a:cubicBezTo>
                    <a:pt x="155" y="3182"/>
                    <a:pt x="155" y="3206"/>
                    <a:pt x="167" y="3230"/>
                  </a:cubicBezTo>
                  <a:cubicBezTo>
                    <a:pt x="179" y="3242"/>
                    <a:pt x="179" y="3266"/>
                    <a:pt x="191" y="3290"/>
                  </a:cubicBezTo>
                  <a:cubicBezTo>
                    <a:pt x="214" y="3301"/>
                    <a:pt x="226" y="3325"/>
                    <a:pt x="226" y="3349"/>
                  </a:cubicBezTo>
                  <a:cubicBezTo>
                    <a:pt x="238" y="3361"/>
                    <a:pt x="238" y="3385"/>
                    <a:pt x="250" y="3409"/>
                  </a:cubicBezTo>
                  <a:cubicBezTo>
                    <a:pt x="274" y="3420"/>
                    <a:pt x="286" y="3444"/>
                    <a:pt x="298" y="3468"/>
                  </a:cubicBezTo>
                  <a:cubicBezTo>
                    <a:pt x="310" y="3480"/>
                    <a:pt x="333" y="3492"/>
                    <a:pt x="333" y="3528"/>
                  </a:cubicBezTo>
                  <a:cubicBezTo>
                    <a:pt x="345" y="3540"/>
                    <a:pt x="357" y="3563"/>
                    <a:pt x="369" y="3587"/>
                  </a:cubicBezTo>
                  <a:cubicBezTo>
                    <a:pt x="393" y="3599"/>
                    <a:pt x="405" y="3611"/>
                    <a:pt x="417" y="3647"/>
                  </a:cubicBezTo>
                  <a:cubicBezTo>
                    <a:pt x="429" y="3659"/>
                    <a:pt x="452" y="3682"/>
                    <a:pt x="464" y="3706"/>
                  </a:cubicBezTo>
                  <a:cubicBezTo>
                    <a:pt x="476" y="3718"/>
                    <a:pt x="488" y="3730"/>
                    <a:pt x="512" y="3766"/>
                  </a:cubicBezTo>
                  <a:lnTo>
                    <a:pt x="572" y="3825"/>
                  </a:lnTo>
                  <a:lnTo>
                    <a:pt x="607" y="3861"/>
                  </a:lnTo>
                  <a:lnTo>
                    <a:pt x="667" y="3921"/>
                  </a:lnTo>
                  <a:lnTo>
                    <a:pt x="714" y="3968"/>
                  </a:lnTo>
                  <a:cubicBezTo>
                    <a:pt x="750" y="3980"/>
                    <a:pt x="762" y="4016"/>
                    <a:pt x="786" y="4028"/>
                  </a:cubicBezTo>
                  <a:cubicBezTo>
                    <a:pt x="810" y="4040"/>
                    <a:pt x="822" y="4063"/>
                    <a:pt x="845" y="4075"/>
                  </a:cubicBezTo>
                  <a:cubicBezTo>
                    <a:pt x="881" y="4087"/>
                    <a:pt x="905" y="4123"/>
                    <a:pt x="929" y="4135"/>
                  </a:cubicBezTo>
                  <a:cubicBezTo>
                    <a:pt x="941" y="4147"/>
                    <a:pt x="953" y="4159"/>
                    <a:pt x="988" y="4182"/>
                  </a:cubicBezTo>
                  <a:cubicBezTo>
                    <a:pt x="1012" y="4206"/>
                    <a:pt x="1048" y="4218"/>
                    <a:pt x="1083" y="4242"/>
                  </a:cubicBezTo>
                  <a:cubicBezTo>
                    <a:pt x="1107" y="4254"/>
                    <a:pt x="1119" y="4254"/>
                    <a:pt x="1131" y="4266"/>
                  </a:cubicBezTo>
                  <a:cubicBezTo>
                    <a:pt x="1179" y="4302"/>
                    <a:pt x="1238" y="4325"/>
                    <a:pt x="1286" y="4361"/>
                  </a:cubicBezTo>
                  <a:cubicBezTo>
                    <a:pt x="1322" y="4385"/>
                    <a:pt x="1381" y="4421"/>
                    <a:pt x="1441" y="4444"/>
                  </a:cubicBezTo>
                  <a:cubicBezTo>
                    <a:pt x="1464" y="4456"/>
                    <a:pt x="1476" y="4456"/>
                    <a:pt x="1500" y="4480"/>
                  </a:cubicBezTo>
                  <a:cubicBezTo>
                    <a:pt x="1536" y="4492"/>
                    <a:pt x="1584" y="4504"/>
                    <a:pt x="1607" y="4540"/>
                  </a:cubicBezTo>
                  <a:cubicBezTo>
                    <a:pt x="1619" y="4552"/>
                    <a:pt x="1655" y="4552"/>
                    <a:pt x="1667" y="4563"/>
                  </a:cubicBezTo>
                  <a:cubicBezTo>
                    <a:pt x="1703" y="4575"/>
                    <a:pt x="1738" y="4599"/>
                    <a:pt x="1774" y="4611"/>
                  </a:cubicBezTo>
                  <a:cubicBezTo>
                    <a:pt x="1798" y="4623"/>
                    <a:pt x="1822" y="4623"/>
                    <a:pt x="1845" y="4635"/>
                  </a:cubicBezTo>
                  <a:cubicBezTo>
                    <a:pt x="1881" y="4659"/>
                    <a:pt x="1905" y="4671"/>
                    <a:pt x="1941" y="4671"/>
                  </a:cubicBezTo>
                  <a:cubicBezTo>
                    <a:pt x="2012" y="4694"/>
                    <a:pt x="2084" y="4730"/>
                    <a:pt x="2179" y="4754"/>
                  </a:cubicBezTo>
                  <a:cubicBezTo>
                    <a:pt x="2191" y="4754"/>
                    <a:pt x="2203" y="4778"/>
                    <a:pt x="2203" y="4778"/>
                  </a:cubicBezTo>
                  <a:cubicBezTo>
                    <a:pt x="2274" y="4802"/>
                    <a:pt x="2334" y="4813"/>
                    <a:pt x="2417" y="4837"/>
                  </a:cubicBezTo>
                  <a:cubicBezTo>
                    <a:pt x="2441" y="4837"/>
                    <a:pt x="2453" y="4849"/>
                    <a:pt x="2488" y="4849"/>
                  </a:cubicBezTo>
                  <a:cubicBezTo>
                    <a:pt x="2536" y="4861"/>
                    <a:pt x="2572" y="4873"/>
                    <a:pt x="2619" y="4873"/>
                  </a:cubicBezTo>
                  <a:cubicBezTo>
                    <a:pt x="2655" y="4873"/>
                    <a:pt x="2679" y="4897"/>
                    <a:pt x="2691" y="4897"/>
                  </a:cubicBezTo>
                  <a:cubicBezTo>
                    <a:pt x="2738" y="4909"/>
                    <a:pt x="2798" y="4921"/>
                    <a:pt x="2846" y="4921"/>
                  </a:cubicBezTo>
                  <a:cubicBezTo>
                    <a:pt x="2869" y="4921"/>
                    <a:pt x="2893" y="4933"/>
                    <a:pt x="2917" y="4933"/>
                  </a:cubicBezTo>
                  <a:cubicBezTo>
                    <a:pt x="2965" y="4956"/>
                    <a:pt x="3012" y="4956"/>
                    <a:pt x="3048" y="4968"/>
                  </a:cubicBezTo>
                  <a:cubicBezTo>
                    <a:pt x="3084" y="4968"/>
                    <a:pt x="3096" y="4980"/>
                    <a:pt x="3131" y="4980"/>
                  </a:cubicBezTo>
                  <a:cubicBezTo>
                    <a:pt x="3191" y="4992"/>
                    <a:pt x="3250" y="4992"/>
                    <a:pt x="3310" y="5016"/>
                  </a:cubicBezTo>
                  <a:lnTo>
                    <a:pt x="3334" y="5016"/>
                  </a:lnTo>
                  <a:cubicBezTo>
                    <a:pt x="3405" y="5028"/>
                    <a:pt x="3465" y="5028"/>
                    <a:pt x="3548" y="5040"/>
                  </a:cubicBezTo>
                  <a:lnTo>
                    <a:pt x="3584" y="5040"/>
                  </a:lnTo>
                  <a:cubicBezTo>
                    <a:pt x="3643" y="5040"/>
                    <a:pt x="3691" y="5052"/>
                    <a:pt x="3750" y="5052"/>
                  </a:cubicBezTo>
                  <a:lnTo>
                    <a:pt x="3822" y="5052"/>
                  </a:lnTo>
                  <a:cubicBezTo>
                    <a:pt x="3870" y="5052"/>
                    <a:pt x="3917" y="5052"/>
                    <a:pt x="3965" y="5075"/>
                  </a:cubicBezTo>
                  <a:lnTo>
                    <a:pt x="4929" y="5075"/>
                  </a:lnTo>
                  <a:cubicBezTo>
                    <a:pt x="4977" y="5075"/>
                    <a:pt x="5013" y="5075"/>
                    <a:pt x="5060" y="5052"/>
                  </a:cubicBezTo>
                  <a:cubicBezTo>
                    <a:pt x="5096" y="5052"/>
                    <a:pt x="5120" y="5052"/>
                    <a:pt x="5155" y="5040"/>
                  </a:cubicBezTo>
                  <a:cubicBezTo>
                    <a:pt x="5227" y="5028"/>
                    <a:pt x="5298" y="5028"/>
                    <a:pt x="5370" y="5016"/>
                  </a:cubicBezTo>
                  <a:lnTo>
                    <a:pt x="5405" y="5016"/>
                  </a:lnTo>
                  <a:cubicBezTo>
                    <a:pt x="5489" y="4992"/>
                    <a:pt x="5572" y="4980"/>
                    <a:pt x="5655" y="4968"/>
                  </a:cubicBezTo>
                  <a:cubicBezTo>
                    <a:pt x="5691" y="4968"/>
                    <a:pt x="5715" y="4956"/>
                    <a:pt x="5751" y="4956"/>
                  </a:cubicBezTo>
                  <a:cubicBezTo>
                    <a:pt x="5786" y="4956"/>
                    <a:pt x="5822" y="4933"/>
                    <a:pt x="5870" y="4921"/>
                  </a:cubicBezTo>
                  <a:cubicBezTo>
                    <a:pt x="5894" y="4921"/>
                    <a:pt x="5929" y="4909"/>
                    <a:pt x="5953" y="4909"/>
                  </a:cubicBezTo>
                  <a:cubicBezTo>
                    <a:pt x="6001" y="4897"/>
                    <a:pt x="6025" y="4897"/>
                    <a:pt x="6072" y="4873"/>
                  </a:cubicBezTo>
                  <a:cubicBezTo>
                    <a:pt x="6108" y="4873"/>
                    <a:pt x="6132" y="4861"/>
                    <a:pt x="6167" y="4849"/>
                  </a:cubicBezTo>
                  <a:cubicBezTo>
                    <a:pt x="6191" y="4837"/>
                    <a:pt x="6239" y="4837"/>
                    <a:pt x="6263" y="4813"/>
                  </a:cubicBezTo>
                  <a:cubicBezTo>
                    <a:pt x="6298" y="4802"/>
                    <a:pt x="6322" y="4802"/>
                    <a:pt x="6358" y="4790"/>
                  </a:cubicBezTo>
                  <a:cubicBezTo>
                    <a:pt x="6382" y="4778"/>
                    <a:pt x="6429" y="4778"/>
                    <a:pt x="6465" y="4754"/>
                  </a:cubicBezTo>
                  <a:cubicBezTo>
                    <a:pt x="6489" y="4742"/>
                    <a:pt x="6525" y="4742"/>
                    <a:pt x="6537" y="4730"/>
                  </a:cubicBezTo>
                  <a:cubicBezTo>
                    <a:pt x="6596" y="4718"/>
                    <a:pt x="6668" y="4683"/>
                    <a:pt x="6727" y="4671"/>
                  </a:cubicBezTo>
                  <a:cubicBezTo>
                    <a:pt x="6739" y="4671"/>
                    <a:pt x="6763" y="4659"/>
                    <a:pt x="6775" y="4659"/>
                  </a:cubicBezTo>
                  <a:lnTo>
                    <a:pt x="7001" y="4563"/>
                  </a:lnTo>
                  <a:cubicBezTo>
                    <a:pt x="7013" y="4552"/>
                    <a:pt x="7025" y="4552"/>
                    <a:pt x="7060" y="4540"/>
                  </a:cubicBezTo>
                  <a:cubicBezTo>
                    <a:pt x="7120" y="4504"/>
                    <a:pt x="7156" y="4492"/>
                    <a:pt x="7215" y="4456"/>
                  </a:cubicBezTo>
                  <a:cubicBezTo>
                    <a:pt x="7239" y="4444"/>
                    <a:pt x="7263" y="4444"/>
                    <a:pt x="7275" y="4432"/>
                  </a:cubicBezTo>
                  <a:cubicBezTo>
                    <a:pt x="7358" y="4397"/>
                    <a:pt x="7418" y="4361"/>
                    <a:pt x="7489" y="4325"/>
                  </a:cubicBezTo>
                  <a:cubicBezTo>
                    <a:pt x="7549" y="4302"/>
                    <a:pt x="7596" y="4266"/>
                    <a:pt x="7632" y="4242"/>
                  </a:cubicBezTo>
                  <a:cubicBezTo>
                    <a:pt x="7656" y="4242"/>
                    <a:pt x="7656" y="4218"/>
                    <a:pt x="7668" y="4218"/>
                  </a:cubicBezTo>
                  <a:lnTo>
                    <a:pt x="7680" y="4206"/>
                  </a:lnTo>
                  <a:cubicBezTo>
                    <a:pt x="7715" y="4194"/>
                    <a:pt x="7739" y="4159"/>
                    <a:pt x="7787" y="4147"/>
                  </a:cubicBezTo>
                  <a:cubicBezTo>
                    <a:pt x="7799" y="4147"/>
                    <a:pt x="7799" y="4135"/>
                    <a:pt x="7811" y="4135"/>
                  </a:cubicBezTo>
                  <a:cubicBezTo>
                    <a:pt x="7834" y="4135"/>
                    <a:pt x="7834" y="4123"/>
                    <a:pt x="7846" y="4123"/>
                  </a:cubicBezTo>
                  <a:cubicBezTo>
                    <a:pt x="7870" y="4099"/>
                    <a:pt x="7906" y="4075"/>
                    <a:pt x="7918" y="4063"/>
                  </a:cubicBezTo>
                  <a:cubicBezTo>
                    <a:pt x="7930" y="4063"/>
                    <a:pt x="7930" y="4040"/>
                    <a:pt x="7953" y="4040"/>
                  </a:cubicBezTo>
                  <a:lnTo>
                    <a:pt x="7977" y="4016"/>
                  </a:lnTo>
                  <a:cubicBezTo>
                    <a:pt x="8013" y="4004"/>
                    <a:pt x="8025" y="3968"/>
                    <a:pt x="8049" y="3956"/>
                  </a:cubicBezTo>
                  <a:lnTo>
                    <a:pt x="8084" y="3921"/>
                  </a:lnTo>
                  <a:lnTo>
                    <a:pt x="8108" y="3897"/>
                  </a:lnTo>
                  <a:lnTo>
                    <a:pt x="8168" y="3837"/>
                  </a:lnTo>
                  <a:lnTo>
                    <a:pt x="8215" y="3790"/>
                  </a:lnTo>
                  <a:lnTo>
                    <a:pt x="8275" y="3730"/>
                  </a:lnTo>
                  <a:cubicBezTo>
                    <a:pt x="8275" y="3730"/>
                    <a:pt x="8275" y="3718"/>
                    <a:pt x="8287" y="3718"/>
                  </a:cubicBezTo>
                  <a:cubicBezTo>
                    <a:pt x="8311" y="3706"/>
                    <a:pt x="8311" y="3682"/>
                    <a:pt x="8322" y="3670"/>
                  </a:cubicBezTo>
                  <a:cubicBezTo>
                    <a:pt x="8334" y="3659"/>
                    <a:pt x="8346" y="3623"/>
                    <a:pt x="8370" y="3611"/>
                  </a:cubicBezTo>
                  <a:cubicBezTo>
                    <a:pt x="8382" y="3599"/>
                    <a:pt x="8382" y="3587"/>
                    <a:pt x="8394" y="3563"/>
                  </a:cubicBezTo>
                  <a:lnTo>
                    <a:pt x="8406" y="3551"/>
                  </a:lnTo>
                  <a:cubicBezTo>
                    <a:pt x="8430" y="3540"/>
                    <a:pt x="8442" y="3504"/>
                    <a:pt x="8453" y="3492"/>
                  </a:cubicBezTo>
                  <a:cubicBezTo>
                    <a:pt x="8453" y="3492"/>
                    <a:pt x="8453" y="3480"/>
                    <a:pt x="8465" y="3480"/>
                  </a:cubicBezTo>
                  <a:cubicBezTo>
                    <a:pt x="8489" y="3468"/>
                    <a:pt x="8489" y="3444"/>
                    <a:pt x="8501" y="3432"/>
                  </a:cubicBezTo>
                  <a:cubicBezTo>
                    <a:pt x="8513" y="3420"/>
                    <a:pt x="8525" y="3385"/>
                    <a:pt x="8549" y="3373"/>
                  </a:cubicBezTo>
                  <a:cubicBezTo>
                    <a:pt x="8549" y="3361"/>
                    <a:pt x="8561" y="3361"/>
                    <a:pt x="8561" y="3349"/>
                  </a:cubicBezTo>
                  <a:cubicBezTo>
                    <a:pt x="8561" y="3325"/>
                    <a:pt x="8573" y="3325"/>
                    <a:pt x="8573" y="3313"/>
                  </a:cubicBezTo>
                  <a:cubicBezTo>
                    <a:pt x="8584" y="3301"/>
                    <a:pt x="8608" y="3266"/>
                    <a:pt x="8608" y="3254"/>
                  </a:cubicBezTo>
                  <a:cubicBezTo>
                    <a:pt x="8608" y="3242"/>
                    <a:pt x="8620" y="3242"/>
                    <a:pt x="8620" y="3230"/>
                  </a:cubicBezTo>
                  <a:cubicBezTo>
                    <a:pt x="8620" y="3206"/>
                    <a:pt x="8632" y="3206"/>
                    <a:pt x="8632" y="3194"/>
                  </a:cubicBezTo>
                  <a:cubicBezTo>
                    <a:pt x="8644" y="3182"/>
                    <a:pt x="8644" y="3147"/>
                    <a:pt x="8668" y="3135"/>
                  </a:cubicBezTo>
                  <a:cubicBezTo>
                    <a:pt x="8668" y="3123"/>
                    <a:pt x="8668" y="3123"/>
                    <a:pt x="8680" y="3111"/>
                  </a:cubicBezTo>
                  <a:cubicBezTo>
                    <a:pt x="8680" y="3087"/>
                    <a:pt x="8680" y="3087"/>
                    <a:pt x="8692" y="3075"/>
                  </a:cubicBezTo>
                  <a:cubicBezTo>
                    <a:pt x="8703" y="3063"/>
                    <a:pt x="8703" y="3028"/>
                    <a:pt x="8727" y="3016"/>
                  </a:cubicBezTo>
                  <a:cubicBezTo>
                    <a:pt x="8727" y="3004"/>
                    <a:pt x="8727" y="3004"/>
                    <a:pt x="8739" y="2992"/>
                  </a:cubicBezTo>
                  <a:cubicBezTo>
                    <a:pt x="8739" y="2968"/>
                    <a:pt x="8739" y="2968"/>
                    <a:pt x="8751" y="2956"/>
                  </a:cubicBezTo>
                  <a:cubicBezTo>
                    <a:pt x="8751" y="2944"/>
                    <a:pt x="8763" y="2909"/>
                    <a:pt x="8763" y="2897"/>
                  </a:cubicBezTo>
                  <a:lnTo>
                    <a:pt x="8763" y="2873"/>
                  </a:lnTo>
                  <a:lnTo>
                    <a:pt x="8763" y="2837"/>
                  </a:lnTo>
                  <a:cubicBezTo>
                    <a:pt x="8763" y="2825"/>
                    <a:pt x="8787" y="2789"/>
                    <a:pt x="8787" y="2778"/>
                  </a:cubicBezTo>
                  <a:lnTo>
                    <a:pt x="8787" y="2754"/>
                  </a:lnTo>
                  <a:lnTo>
                    <a:pt x="8787" y="2718"/>
                  </a:lnTo>
                  <a:lnTo>
                    <a:pt x="8787" y="2658"/>
                  </a:lnTo>
                  <a:lnTo>
                    <a:pt x="8787" y="2611"/>
                  </a:lnTo>
                  <a:lnTo>
                    <a:pt x="8787" y="2599"/>
                  </a:lnTo>
                  <a:cubicBezTo>
                    <a:pt x="8811" y="1932"/>
                    <a:pt x="8382" y="1265"/>
                    <a:pt x="7501" y="742"/>
                  </a:cubicBezTo>
                  <a:cubicBezTo>
                    <a:pt x="6644" y="247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26;p30">
              <a:extLst>
                <a:ext uri="{FF2B5EF4-FFF2-40B4-BE49-F238E27FC236}">
                  <a16:creationId xmlns:a16="http://schemas.microsoft.com/office/drawing/2014/main" id="{CA28FA45-B939-418D-BC9B-F48489E47CBD}"/>
                </a:ext>
              </a:extLst>
            </p:cNvPr>
            <p:cNvSpPr/>
            <p:nvPr/>
          </p:nvSpPr>
          <p:spPr>
            <a:xfrm>
              <a:off x="4938614" y="3110757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50" y="3335"/>
                  </a:cubicBezTo>
                  <a:cubicBezTo>
                    <a:pt x="1774" y="3346"/>
                    <a:pt x="1798" y="3346"/>
                    <a:pt x="1810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4"/>
                    <a:pt x="2024" y="3454"/>
                  </a:cubicBezTo>
                  <a:cubicBezTo>
                    <a:pt x="2072" y="3466"/>
                    <a:pt x="2096" y="3477"/>
                    <a:pt x="2143" y="3513"/>
                  </a:cubicBezTo>
                  <a:cubicBezTo>
                    <a:pt x="2167" y="3525"/>
                    <a:pt x="2203" y="3537"/>
                    <a:pt x="2227" y="3537"/>
                  </a:cubicBezTo>
                  <a:cubicBezTo>
                    <a:pt x="2262" y="3549"/>
                    <a:pt x="2286" y="3573"/>
                    <a:pt x="2322" y="3573"/>
                  </a:cubicBezTo>
                  <a:cubicBezTo>
                    <a:pt x="2334" y="3573"/>
                    <a:pt x="2334" y="3573"/>
                    <a:pt x="2346" y="3585"/>
                  </a:cubicBezTo>
                  <a:cubicBezTo>
                    <a:pt x="2441" y="3608"/>
                    <a:pt x="2524" y="3656"/>
                    <a:pt x="2631" y="3692"/>
                  </a:cubicBezTo>
                  <a:cubicBezTo>
                    <a:pt x="2643" y="3692"/>
                    <a:pt x="2667" y="3704"/>
                    <a:pt x="2679" y="3704"/>
                  </a:cubicBezTo>
                  <a:cubicBezTo>
                    <a:pt x="2762" y="3727"/>
                    <a:pt x="2846" y="3763"/>
                    <a:pt x="2929" y="3775"/>
                  </a:cubicBezTo>
                  <a:cubicBezTo>
                    <a:pt x="2941" y="3775"/>
                    <a:pt x="2965" y="3787"/>
                    <a:pt x="2977" y="3787"/>
                  </a:cubicBezTo>
                  <a:cubicBezTo>
                    <a:pt x="2989" y="3787"/>
                    <a:pt x="3000" y="3811"/>
                    <a:pt x="3024" y="3811"/>
                  </a:cubicBezTo>
                  <a:cubicBezTo>
                    <a:pt x="3084" y="3823"/>
                    <a:pt x="3119" y="3835"/>
                    <a:pt x="3179" y="3847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54"/>
                    <a:pt x="3643" y="3954"/>
                    <a:pt x="3703" y="3966"/>
                  </a:cubicBezTo>
                  <a:cubicBezTo>
                    <a:pt x="3739" y="3966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12" y="4013"/>
                  </a:cubicBezTo>
                  <a:lnTo>
                    <a:pt x="4048" y="4013"/>
                  </a:lnTo>
                  <a:cubicBezTo>
                    <a:pt x="4132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73"/>
                    <a:pt x="4810" y="4073"/>
                  </a:cubicBezTo>
                  <a:lnTo>
                    <a:pt x="5679" y="4073"/>
                  </a:lnTo>
                  <a:cubicBezTo>
                    <a:pt x="5739" y="4073"/>
                    <a:pt x="5798" y="4073"/>
                    <a:pt x="5858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6"/>
                    <a:pt x="6846" y="3954"/>
                  </a:cubicBezTo>
                  <a:lnTo>
                    <a:pt x="6870" y="3954"/>
                  </a:lnTo>
                  <a:cubicBezTo>
                    <a:pt x="6906" y="3954"/>
                    <a:pt x="6929" y="3942"/>
                    <a:pt x="6953" y="3942"/>
                  </a:cubicBezTo>
                  <a:cubicBezTo>
                    <a:pt x="6989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87" y="3870"/>
                    <a:pt x="7334" y="3847"/>
                  </a:cubicBezTo>
                  <a:cubicBezTo>
                    <a:pt x="7382" y="3835"/>
                    <a:pt x="7406" y="3835"/>
                    <a:pt x="7441" y="3823"/>
                  </a:cubicBezTo>
                  <a:cubicBezTo>
                    <a:pt x="7489" y="3811"/>
                    <a:pt x="7525" y="3787"/>
                    <a:pt x="7572" y="3787"/>
                  </a:cubicBezTo>
                  <a:cubicBezTo>
                    <a:pt x="7608" y="3775"/>
                    <a:pt x="7644" y="3775"/>
                    <a:pt x="7680" y="3763"/>
                  </a:cubicBezTo>
                  <a:lnTo>
                    <a:pt x="7811" y="3716"/>
                  </a:lnTo>
                  <a:cubicBezTo>
                    <a:pt x="7822" y="3716"/>
                    <a:pt x="7858" y="3704"/>
                    <a:pt x="7870" y="3704"/>
                  </a:cubicBezTo>
                  <a:cubicBezTo>
                    <a:pt x="7882" y="3704"/>
                    <a:pt x="7906" y="3692"/>
                    <a:pt x="7918" y="3692"/>
                  </a:cubicBezTo>
                  <a:cubicBezTo>
                    <a:pt x="7989" y="3656"/>
                    <a:pt x="8061" y="3632"/>
                    <a:pt x="8144" y="3608"/>
                  </a:cubicBezTo>
                  <a:cubicBezTo>
                    <a:pt x="8156" y="3608"/>
                    <a:pt x="8168" y="3596"/>
                    <a:pt x="8180" y="3596"/>
                  </a:cubicBezTo>
                  <a:cubicBezTo>
                    <a:pt x="8275" y="3573"/>
                    <a:pt x="8358" y="3525"/>
                    <a:pt x="8453" y="3489"/>
                  </a:cubicBezTo>
                  <a:cubicBezTo>
                    <a:pt x="8477" y="3477"/>
                    <a:pt x="8501" y="3477"/>
                    <a:pt x="8525" y="3466"/>
                  </a:cubicBezTo>
                  <a:cubicBezTo>
                    <a:pt x="8584" y="3430"/>
                    <a:pt x="8656" y="3406"/>
                    <a:pt x="8715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54" y="3251"/>
                    <a:pt x="9037" y="3215"/>
                  </a:cubicBezTo>
                  <a:cubicBezTo>
                    <a:pt x="9049" y="3192"/>
                    <a:pt x="9073" y="3180"/>
                    <a:pt x="9096" y="3168"/>
                  </a:cubicBezTo>
                  <a:cubicBezTo>
                    <a:pt x="9108" y="3156"/>
                    <a:pt x="9132" y="3132"/>
                    <a:pt x="9156" y="3132"/>
                  </a:cubicBezTo>
                  <a:cubicBezTo>
                    <a:pt x="9180" y="3120"/>
                    <a:pt x="9215" y="3096"/>
                    <a:pt x="9239" y="3073"/>
                  </a:cubicBezTo>
                  <a:cubicBezTo>
                    <a:pt x="9275" y="3061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4"/>
                  </a:cubicBezTo>
                  <a:cubicBezTo>
                    <a:pt x="9454" y="2942"/>
                    <a:pt x="9477" y="2918"/>
                    <a:pt x="9489" y="2894"/>
                  </a:cubicBezTo>
                  <a:cubicBezTo>
                    <a:pt x="9525" y="2882"/>
                    <a:pt x="9549" y="2858"/>
                    <a:pt x="9585" y="2834"/>
                  </a:cubicBezTo>
                  <a:cubicBezTo>
                    <a:pt x="9608" y="2823"/>
                    <a:pt x="9632" y="2799"/>
                    <a:pt x="9656" y="2775"/>
                  </a:cubicBezTo>
                  <a:cubicBezTo>
                    <a:pt x="9692" y="2763"/>
                    <a:pt x="9704" y="2739"/>
                    <a:pt x="9727" y="2715"/>
                  </a:cubicBezTo>
                  <a:lnTo>
                    <a:pt x="9763" y="2692"/>
                  </a:lnTo>
                  <a:cubicBezTo>
                    <a:pt x="9775" y="2680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3"/>
                    <a:pt x="9906" y="2537"/>
                    <a:pt x="9942" y="2501"/>
                  </a:cubicBezTo>
                  <a:lnTo>
                    <a:pt x="9966" y="2465"/>
                  </a:lnTo>
                  <a:cubicBezTo>
                    <a:pt x="10001" y="2442"/>
                    <a:pt x="10025" y="2394"/>
                    <a:pt x="10061" y="2358"/>
                  </a:cubicBezTo>
                  <a:lnTo>
                    <a:pt x="10073" y="2346"/>
                  </a:lnTo>
                  <a:lnTo>
                    <a:pt x="10085" y="2334"/>
                  </a:lnTo>
                  <a:cubicBezTo>
                    <a:pt x="10108" y="2323"/>
                    <a:pt x="10108" y="2299"/>
                    <a:pt x="10120" y="2299"/>
                  </a:cubicBezTo>
                  <a:cubicBezTo>
                    <a:pt x="10144" y="2275"/>
                    <a:pt x="10168" y="2227"/>
                    <a:pt x="10192" y="2203"/>
                  </a:cubicBezTo>
                  <a:cubicBezTo>
                    <a:pt x="10204" y="2180"/>
                    <a:pt x="10228" y="2156"/>
                    <a:pt x="10228" y="2144"/>
                  </a:cubicBezTo>
                  <a:cubicBezTo>
                    <a:pt x="10239" y="2108"/>
                    <a:pt x="10263" y="2084"/>
                    <a:pt x="10287" y="2049"/>
                  </a:cubicBezTo>
                  <a:cubicBezTo>
                    <a:pt x="10287" y="2037"/>
                    <a:pt x="10299" y="2037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23" y="1965"/>
                    <a:pt x="10347" y="1930"/>
                    <a:pt x="10358" y="1918"/>
                  </a:cubicBezTo>
                  <a:cubicBezTo>
                    <a:pt x="10370" y="1906"/>
                    <a:pt x="10370" y="1870"/>
                    <a:pt x="10382" y="1846"/>
                  </a:cubicBezTo>
                  <a:cubicBezTo>
                    <a:pt x="10406" y="1811"/>
                    <a:pt x="10418" y="1787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42" y="1691"/>
                  </a:cubicBezTo>
                  <a:cubicBezTo>
                    <a:pt x="10466" y="1668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9"/>
                  </a:cubicBezTo>
                  <a:cubicBezTo>
                    <a:pt x="10489" y="1513"/>
                    <a:pt x="10501" y="1501"/>
                    <a:pt x="10501" y="1465"/>
                  </a:cubicBezTo>
                  <a:cubicBezTo>
                    <a:pt x="10501" y="1453"/>
                    <a:pt x="10501" y="1441"/>
                    <a:pt x="10525" y="1430"/>
                  </a:cubicBezTo>
                  <a:lnTo>
                    <a:pt x="10525" y="1406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7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5"/>
                    <a:pt x="10549" y="37"/>
                    <a:pt x="10537" y="72"/>
                  </a:cubicBezTo>
                  <a:lnTo>
                    <a:pt x="10537" y="96"/>
                  </a:lnTo>
                  <a:lnTo>
                    <a:pt x="10537" y="144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3"/>
                    <a:pt x="10525" y="275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4"/>
                  </a:cubicBezTo>
                  <a:cubicBezTo>
                    <a:pt x="10478" y="418"/>
                    <a:pt x="10478" y="429"/>
                    <a:pt x="10466" y="429"/>
                  </a:cubicBezTo>
                  <a:cubicBezTo>
                    <a:pt x="10442" y="453"/>
                    <a:pt x="10442" y="477"/>
                    <a:pt x="10430" y="501"/>
                  </a:cubicBezTo>
                  <a:cubicBezTo>
                    <a:pt x="10430" y="513"/>
                    <a:pt x="10418" y="537"/>
                    <a:pt x="10418" y="537"/>
                  </a:cubicBezTo>
                  <a:cubicBezTo>
                    <a:pt x="10418" y="549"/>
                    <a:pt x="10406" y="560"/>
                    <a:pt x="10406" y="560"/>
                  </a:cubicBezTo>
                  <a:cubicBezTo>
                    <a:pt x="10382" y="596"/>
                    <a:pt x="10370" y="608"/>
                    <a:pt x="10370" y="632"/>
                  </a:cubicBezTo>
                  <a:cubicBezTo>
                    <a:pt x="10370" y="656"/>
                    <a:pt x="10358" y="668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23" y="739"/>
                    <a:pt x="10311" y="751"/>
                    <a:pt x="10299" y="787"/>
                  </a:cubicBezTo>
                  <a:cubicBezTo>
                    <a:pt x="10299" y="799"/>
                    <a:pt x="10287" y="810"/>
                    <a:pt x="10287" y="834"/>
                  </a:cubicBezTo>
                  <a:cubicBezTo>
                    <a:pt x="10287" y="846"/>
                    <a:pt x="10263" y="846"/>
                    <a:pt x="10263" y="858"/>
                  </a:cubicBezTo>
                  <a:cubicBezTo>
                    <a:pt x="10251" y="894"/>
                    <a:pt x="10239" y="906"/>
                    <a:pt x="10228" y="929"/>
                  </a:cubicBezTo>
                  <a:cubicBezTo>
                    <a:pt x="10204" y="953"/>
                    <a:pt x="10204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5"/>
                    <a:pt x="10144" y="1037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096"/>
                    <a:pt x="10073" y="1108"/>
                    <a:pt x="10073" y="1132"/>
                  </a:cubicBezTo>
                  <a:cubicBezTo>
                    <a:pt x="10061" y="1156"/>
                    <a:pt x="10025" y="1168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87"/>
                    <a:pt x="9906" y="1310"/>
                    <a:pt x="9882" y="1334"/>
                  </a:cubicBezTo>
                  <a:cubicBezTo>
                    <a:pt x="9870" y="1346"/>
                    <a:pt x="9847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1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8"/>
                  </a:lnTo>
                  <a:cubicBezTo>
                    <a:pt x="9513" y="1691"/>
                    <a:pt x="9477" y="1703"/>
                    <a:pt x="9430" y="1739"/>
                  </a:cubicBezTo>
                  <a:lnTo>
                    <a:pt x="9406" y="1763"/>
                  </a:lnTo>
                  <a:lnTo>
                    <a:pt x="9370" y="1799"/>
                  </a:lnTo>
                  <a:cubicBezTo>
                    <a:pt x="9335" y="1822"/>
                    <a:pt x="9299" y="1858"/>
                    <a:pt x="9251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192" y="1906"/>
                  </a:cubicBezTo>
                  <a:cubicBezTo>
                    <a:pt x="9132" y="1942"/>
                    <a:pt x="9073" y="1977"/>
                    <a:pt x="9001" y="2025"/>
                  </a:cubicBezTo>
                  <a:cubicBezTo>
                    <a:pt x="8930" y="2061"/>
                    <a:pt x="8834" y="2108"/>
                    <a:pt x="8763" y="2156"/>
                  </a:cubicBezTo>
                  <a:cubicBezTo>
                    <a:pt x="8739" y="2168"/>
                    <a:pt x="8715" y="2180"/>
                    <a:pt x="8692" y="2180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77" y="2287"/>
                    <a:pt x="8453" y="2287"/>
                    <a:pt x="8442" y="2299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8"/>
                    <a:pt x="8120" y="2418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3"/>
                  </a:lnTo>
                  <a:cubicBezTo>
                    <a:pt x="7644" y="2584"/>
                    <a:pt x="7608" y="2584"/>
                    <a:pt x="7572" y="2596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44"/>
                    <a:pt x="7370" y="2644"/>
                    <a:pt x="7334" y="2656"/>
                  </a:cubicBezTo>
                  <a:cubicBezTo>
                    <a:pt x="7287" y="2680"/>
                    <a:pt x="7251" y="2680"/>
                    <a:pt x="7203" y="2692"/>
                  </a:cubicBezTo>
                  <a:cubicBezTo>
                    <a:pt x="7168" y="2704"/>
                    <a:pt x="7132" y="2704"/>
                    <a:pt x="7096" y="2715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63"/>
                    <a:pt x="6858" y="2763"/>
                  </a:cubicBezTo>
                  <a:cubicBezTo>
                    <a:pt x="6751" y="2775"/>
                    <a:pt x="6668" y="2799"/>
                    <a:pt x="6560" y="2811"/>
                  </a:cubicBezTo>
                  <a:lnTo>
                    <a:pt x="6513" y="2811"/>
                  </a:lnTo>
                  <a:cubicBezTo>
                    <a:pt x="6429" y="2823"/>
                    <a:pt x="6334" y="2823"/>
                    <a:pt x="6251" y="2834"/>
                  </a:cubicBezTo>
                  <a:cubicBezTo>
                    <a:pt x="6215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12" y="2834"/>
                  </a:lnTo>
                  <a:cubicBezTo>
                    <a:pt x="3941" y="2823"/>
                    <a:pt x="3870" y="2823"/>
                    <a:pt x="3798" y="2811"/>
                  </a:cubicBezTo>
                  <a:cubicBezTo>
                    <a:pt x="3762" y="2811"/>
                    <a:pt x="3739" y="2799"/>
                    <a:pt x="3703" y="2799"/>
                  </a:cubicBezTo>
                  <a:cubicBezTo>
                    <a:pt x="3643" y="2775"/>
                    <a:pt x="3596" y="2775"/>
                    <a:pt x="3536" y="2763"/>
                  </a:cubicBezTo>
                  <a:cubicBezTo>
                    <a:pt x="3512" y="2763"/>
                    <a:pt x="3477" y="2751"/>
                    <a:pt x="3453" y="2751"/>
                  </a:cubicBezTo>
                  <a:lnTo>
                    <a:pt x="3274" y="2704"/>
                  </a:lnTo>
                  <a:cubicBezTo>
                    <a:pt x="3239" y="2692"/>
                    <a:pt x="3215" y="2692"/>
                    <a:pt x="3167" y="2680"/>
                  </a:cubicBezTo>
                  <a:cubicBezTo>
                    <a:pt x="3108" y="2656"/>
                    <a:pt x="3060" y="2644"/>
                    <a:pt x="3000" y="2632"/>
                  </a:cubicBezTo>
                  <a:cubicBezTo>
                    <a:pt x="2977" y="2620"/>
                    <a:pt x="2941" y="2620"/>
                    <a:pt x="2917" y="2596"/>
                  </a:cubicBezTo>
                  <a:cubicBezTo>
                    <a:pt x="2822" y="2573"/>
                    <a:pt x="2750" y="2561"/>
                    <a:pt x="2667" y="2525"/>
                  </a:cubicBezTo>
                  <a:cubicBezTo>
                    <a:pt x="2643" y="2525"/>
                    <a:pt x="2631" y="2513"/>
                    <a:pt x="2619" y="2513"/>
                  </a:cubicBezTo>
                  <a:cubicBezTo>
                    <a:pt x="2524" y="2477"/>
                    <a:pt x="2429" y="2453"/>
                    <a:pt x="2334" y="2406"/>
                  </a:cubicBezTo>
                  <a:cubicBezTo>
                    <a:pt x="2286" y="2394"/>
                    <a:pt x="2262" y="2382"/>
                    <a:pt x="2227" y="2358"/>
                  </a:cubicBezTo>
                  <a:cubicBezTo>
                    <a:pt x="2203" y="2346"/>
                    <a:pt x="2167" y="2334"/>
                    <a:pt x="2143" y="2334"/>
                  </a:cubicBezTo>
                  <a:cubicBezTo>
                    <a:pt x="2096" y="2323"/>
                    <a:pt x="2048" y="2299"/>
                    <a:pt x="2024" y="2275"/>
                  </a:cubicBezTo>
                  <a:cubicBezTo>
                    <a:pt x="1988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10" y="2180"/>
                  </a:cubicBezTo>
                  <a:cubicBezTo>
                    <a:pt x="1798" y="2168"/>
                    <a:pt x="1774" y="2168"/>
                    <a:pt x="1750" y="2156"/>
                  </a:cubicBezTo>
                  <a:cubicBezTo>
                    <a:pt x="1691" y="2120"/>
                    <a:pt x="1619" y="2084"/>
                    <a:pt x="1560" y="2049"/>
                  </a:cubicBezTo>
                  <a:cubicBezTo>
                    <a:pt x="1500" y="2001"/>
                    <a:pt x="1429" y="1977"/>
                    <a:pt x="1369" y="1930"/>
                  </a:cubicBezTo>
                  <a:cubicBezTo>
                    <a:pt x="1357" y="1918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1"/>
                  </a:cubicBezTo>
                  <a:cubicBezTo>
                    <a:pt x="1155" y="1799"/>
                    <a:pt x="1143" y="1787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80"/>
                    <a:pt x="976" y="1668"/>
                    <a:pt x="964" y="1632"/>
                  </a:cubicBezTo>
                  <a:cubicBezTo>
                    <a:pt x="941" y="1608"/>
                    <a:pt x="905" y="1584"/>
                    <a:pt x="881" y="1561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38" y="1430"/>
                  </a:cubicBezTo>
                  <a:lnTo>
                    <a:pt x="679" y="1370"/>
                  </a:lnTo>
                  <a:lnTo>
                    <a:pt x="607" y="1287"/>
                  </a:lnTo>
                  <a:cubicBezTo>
                    <a:pt x="595" y="1275"/>
                    <a:pt x="583" y="1251"/>
                    <a:pt x="548" y="1227"/>
                  </a:cubicBezTo>
                  <a:cubicBezTo>
                    <a:pt x="536" y="1203"/>
                    <a:pt x="500" y="1191"/>
                    <a:pt x="488" y="1156"/>
                  </a:cubicBezTo>
                  <a:cubicBezTo>
                    <a:pt x="476" y="1144"/>
                    <a:pt x="464" y="1108"/>
                    <a:pt x="441" y="1096"/>
                  </a:cubicBezTo>
                  <a:cubicBezTo>
                    <a:pt x="429" y="1072"/>
                    <a:pt x="405" y="1049"/>
                    <a:pt x="381" y="1025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22" y="929"/>
                    <a:pt x="310" y="918"/>
                    <a:pt x="298" y="894"/>
                  </a:cubicBezTo>
                  <a:cubicBezTo>
                    <a:pt x="286" y="858"/>
                    <a:pt x="262" y="846"/>
                    <a:pt x="250" y="810"/>
                  </a:cubicBezTo>
                  <a:cubicBezTo>
                    <a:pt x="238" y="787"/>
                    <a:pt x="226" y="775"/>
                    <a:pt x="202" y="739"/>
                  </a:cubicBezTo>
                  <a:cubicBezTo>
                    <a:pt x="191" y="715"/>
                    <a:pt x="191" y="691"/>
                    <a:pt x="179" y="668"/>
                  </a:cubicBezTo>
                  <a:cubicBezTo>
                    <a:pt x="167" y="632"/>
                    <a:pt x="143" y="620"/>
                    <a:pt x="143" y="596"/>
                  </a:cubicBezTo>
                  <a:cubicBezTo>
                    <a:pt x="131" y="560"/>
                    <a:pt x="131" y="549"/>
                    <a:pt x="119" y="513"/>
                  </a:cubicBezTo>
                  <a:cubicBezTo>
                    <a:pt x="107" y="489"/>
                    <a:pt x="107" y="477"/>
                    <a:pt x="83" y="441"/>
                  </a:cubicBezTo>
                  <a:cubicBezTo>
                    <a:pt x="71" y="418"/>
                    <a:pt x="71" y="394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3"/>
                    <a:pt x="48" y="251"/>
                    <a:pt x="48" y="215"/>
                  </a:cubicBezTo>
                  <a:cubicBezTo>
                    <a:pt x="48" y="191"/>
                    <a:pt x="24" y="179"/>
                    <a:pt x="24" y="144"/>
                  </a:cubicBezTo>
                  <a:cubicBezTo>
                    <a:pt x="24" y="120"/>
                    <a:pt x="24" y="96"/>
                    <a:pt x="12" y="72"/>
                  </a:cubicBezTo>
                  <a:cubicBezTo>
                    <a:pt x="12" y="37"/>
                    <a:pt x="12" y="2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27;p30">
              <a:extLst>
                <a:ext uri="{FF2B5EF4-FFF2-40B4-BE49-F238E27FC236}">
                  <a16:creationId xmlns:a16="http://schemas.microsoft.com/office/drawing/2014/main" id="{D2177FD5-B322-41CF-89B2-407394FD2414}"/>
                </a:ext>
              </a:extLst>
            </p:cNvPr>
            <p:cNvSpPr/>
            <p:nvPr/>
          </p:nvSpPr>
          <p:spPr>
            <a:xfrm>
              <a:off x="5025779" y="3064724"/>
              <a:ext cx="137510" cy="73848"/>
            </a:xfrm>
            <a:custGeom>
              <a:avLst/>
              <a:gdLst/>
              <a:ahLst/>
              <a:cxnLst/>
              <a:rect l="l" t="t" r="r" b="b"/>
              <a:pathLst>
                <a:path w="4657" h="2501" extrusionOk="0">
                  <a:moveTo>
                    <a:pt x="2768" y="504"/>
                  </a:moveTo>
                  <a:cubicBezTo>
                    <a:pt x="2864" y="504"/>
                    <a:pt x="2973" y="523"/>
                    <a:pt x="3096" y="572"/>
                  </a:cubicBezTo>
                  <a:lnTo>
                    <a:pt x="2513" y="917"/>
                  </a:lnTo>
                  <a:cubicBezTo>
                    <a:pt x="2382" y="786"/>
                    <a:pt x="2334" y="667"/>
                    <a:pt x="2477" y="572"/>
                  </a:cubicBezTo>
                  <a:cubicBezTo>
                    <a:pt x="2556" y="532"/>
                    <a:pt x="2652" y="504"/>
                    <a:pt x="2768" y="504"/>
                  </a:cubicBezTo>
                  <a:close/>
                  <a:moveTo>
                    <a:pt x="2215" y="1560"/>
                  </a:moveTo>
                  <a:cubicBezTo>
                    <a:pt x="2334" y="1691"/>
                    <a:pt x="2382" y="1810"/>
                    <a:pt x="2227" y="1893"/>
                  </a:cubicBezTo>
                  <a:cubicBezTo>
                    <a:pt x="2160" y="1936"/>
                    <a:pt x="2076" y="1960"/>
                    <a:pt x="1975" y="1960"/>
                  </a:cubicBezTo>
                  <a:cubicBezTo>
                    <a:pt x="1880" y="1960"/>
                    <a:pt x="1770" y="1939"/>
                    <a:pt x="1644" y="1893"/>
                  </a:cubicBezTo>
                  <a:lnTo>
                    <a:pt x="2215" y="1560"/>
                  </a:lnTo>
                  <a:close/>
                  <a:moveTo>
                    <a:pt x="4108" y="0"/>
                  </a:moveTo>
                  <a:lnTo>
                    <a:pt x="3644" y="274"/>
                  </a:lnTo>
                  <a:cubicBezTo>
                    <a:pt x="3277" y="106"/>
                    <a:pt x="2920" y="31"/>
                    <a:pt x="2600" y="31"/>
                  </a:cubicBezTo>
                  <a:cubicBezTo>
                    <a:pt x="2287" y="31"/>
                    <a:pt x="2011" y="103"/>
                    <a:pt x="1799" y="226"/>
                  </a:cubicBezTo>
                  <a:cubicBezTo>
                    <a:pt x="1215" y="572"/>
                    <a:pt x="1572" y="953"/>
                    <a:pt x="1918" y="1286"/>
                  </a:cubicBezTo>
                  <a:lnTo>
                    <a:pt x="1227" y="1691"/>
                  </a:lnTo>
                  <a:cubicBezTo>
                    <a:pt x="965" y="1488"/>
                    <a:pt x="787" y="1274"/>
                    <a:pt x="727" y="1060"/>
                  </a:cubicBezTo>
                  <a:lnTo>
                    <a:pt x="1" y="1226"/>
                  </a:lnTo>
                  <a:cubicBezTo>
                    <a:pt x="37" y="1465"/>
                    <a:pt x="310" y="1762"/>
                    <a:pt x="691" y="2012"/>
                  </a:cubicBezTo>
                  <a:lnTo>
                    <a:pt x="251" y="2262"/>
                  </a:lnTo>
                  <a:lnTo>
                    <a:pt x="334" y="2310"/>
                  </a:lnTo>
                  <a:lnTo>
                    <a:pt x="668" y="2500"/>
                  </a:lnTo>
                  <a:lnTo>
                    <a:pt x="1132" y="2238"/>
                  </a:lnTo>
                  <a:cubicBezTo>
                    <a:pt x="1466" y="2382"/>
                    <a:pt x="1800" y="2446"/>
                    <a:pt x="2104" y="2446"/>
                  </a:cubicBezTo>
                  <a:cubicBezTo>
                    <a:pt x="2429" y="2446"/>
                    <a:pt x="2720" y="2373"/>
                    <a:pt x="2942" y="2250"/>
                  </a:cubicBezTo>
                  <a:cubicBezTo>
                    <a:pt x="3525" y="1917"/>
                    <a:pt x="3168" y="1536"/>
                    <a:pt x="2823" y="1215"/>
                  </a:cubicBezTo>
                  <a:lnTo>
                    <a:pt x="3525" y="810"/>
                  </a:lnTo>
                  <a:cubicBezTo>
                    <a:pt x="3704" y="941"/>
                    <a:pt x="3847" y="1107"/>
                    <a:pt x="3942" y="1298"/>
                  </a:cubicBezTo>
                  <a:lnTo>
                    <a:pt x="4656" y="1119"/>
                  </a:lnTo>
                  <a:cubicBezTo>
                    <a:pt x="4561" y="917"/>
                    <a:pt x="4358" y="691"/>
                    <a:pt x="4073" y="500"/>
                  </a:cubicBezTo>
                  <a:lnTo>
                    <a:pt x="4525" y="238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rgbClr val="2C2B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28;p30">
              <a:extLst>
                <a:ext uri="{FF2B5EF4-FFF2-40B4-BE49-F238E27FC236}">
                  <a16:creationId xmlns:a16="http://schemas.microsoft.com/office/drawing/2014/main" id="{5EC13056-2BD6-4146-BA19-890CCB7FB1D9}"/>
                </a:ext>
              </a:extLst>
            </p:cNvPr>
            <p:cNvSpPr/>
            <p:nvPr/>
          </p:nvSpPr>
          <p:spPr>
            <a:xfrm>
              <a:off x="4936843" y="2955738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81" y="0"/>
                  </a:moveTo>
                  <a:cubicBezTo>
                    <a:pt x="3927" y="0"/>
                    <a:pt x="2572" y="298"/>
                    <a:pt x="1536" y="893"/>
                  </a:cubicBezTo>
                  <a:cubicBezTo>
                    <a:pt x="512" y="1488"/>
                    <a:pt x="1" y="2286"/>
                    <a:pt x="1" y="3060"/>
                  </a:cubicBezTo>
                  <a:lnTo>
                    <a:pt x="1" y="3132"/>
                  </a:lnTo>
                  <a:cubicBezTo>
                    <a:pt x="36" y="3179"/>
                    <a:pt x="36" y="3203"/>
                    <a:pt x="36" y="3227"/>
                  </a:cubicBezTo>
                  <a:cubicBezTo>
                    <a:pt x="36" y="3251"/>
                    <a:pt x="36" y="3262"/>
                    <a:pt x="48" y="3298"/>
                  </a:cubicBezTo>
                  <a:cubicBezTo>
                    <a:pt x="48" y="3322"/>
                    <a:pt x="48" y="3346"/>
                    <a:pt x="60" y="3370"/>
                  </a:cubicBezTo>
                  <a:cubicBezTo>
                    <a:pt x="60" y="3405"/>
                    <a:pt x="72" y="3417"/>
                    <a:pt x="72" y="3441"/>
                  </a:cubicBezTo>
                  <a:cubicBezTo>
                    <a:pt x="72" y="3477"/>
                    <a:pt x="96" y="3489"/>
                    <a:pt x="96" y="3524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43"/>
                    <a:pt x="120" y="3667"/>
                  </a:cubicBezTo>
                  <a:cubicBezTo>
                    <a:pt x="131" y="3703"/>
                    <a:pt x="131" y="3715"/>
                    <a:pt x="155" y="3739"/>
                  </a:cubicBezTo>
                  <a:cubicBezTo>
                    <a:pt x="167" y="3774"/>
                    <a:pt x="167" y="3786"/>
                    <a:pt x="179" y="3822"/>
                  </a:cubicBezTo>
                  <a:cubicBezTo>
                    <a:pt x="191" y="3846"/>
                    <a:pt x="215" y="3858"/>
                    <a:pt x="215" y="3894"/>
                  </a:cubicBezTo>
                  <a:cubicBezTo>
                    <a:pt x="227" y="3917"/>
                    <a:pt x="227" y="3941"/>
                    <a:pt x="239" y="3965"/>
                  </a:cubicBezTo>
                  <a:cubicBezTo>
                    <a:pt x="251" y="4001"/>
                    <a:pt x="274" y="4013"/>
                    <a:pt x="286" y="4036"/>
                  </a:cubicBezTo>
                  <a:cubicBezTo>
                    <a:pt x="298" y="4072"/>
                    <a:pt x="310" y="4084"/>
                    <a:pt x="334" y="4120"/>
                  </a:cubicBezTo>
                  <a:cubicBezTo>
                    <a:pt x="346" y="4144"/>
                    <a:pt x="358" y="4155"/>
                    <a:pt x="370" y="4191"/>
                  </a:cubicBezTo>
                  <a:cubicBezTo>
                    <a:pt x="393" y="4203"/>
                    <a:pt x="405" y="4239"/>
                    <a:pt x="417" y="4251"/>
                  </a:cubicBezTo>
                  <a:cubicBezTo>
                    <a:pt x="429" y="4275"/>
                    <a:pt x="453" y="4298"/>
                    <a:pt x="477" y="4322"/>
                  </a:cubicBezTo>
                  <a:cubicBezTo>
                    <a:pt x="489" y="4334"/>
                    <a:pt x="512" y="4370"/>
                    <a:pt x="524" y="4382"/>
                  </a:cubicBezTo>
                  <a:cubicBezTo>
                    <a:pt x="536" y="4417"/>
                    <a:pt x="572" y="4429"/>
                    <a:pt x="584" y="4453"/>
                  </a:cubicBezTo>
                  <a:cubicBezTo>
                    <a:pt x="596" y="4477"/>
                    <a:pt x="608" y="4501"/>
                    <a:pt x="643" y="4513"/>
                  </a:cubicBezTo>
                  <a:cubicBezTo>
                    <a:pt x="655" y="4548"/>
                    <a:pt x="691" y="4560"/>
                    <a:pt x="715" y="4596"/>
                  </a:cubicBezTo>
                  <a:lnTo>
                    <a:pt x="774" y="4656"/>
                  </a:lnTo>
                  <a:lnTo>
                    <a:pt x="846" y="4727"/>
                  </a:lnTo>
                  <a:lnTo>
                    <a:pt x="905" y="4786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94"/>
                    <a:pt x="1060" y="4917"/>
                  </a:cubicBezTo>
                  <a:cubicBezTo>
                    <a:pt x="1084" y="4953"/>
                    <a:pt x="1120" y="4965"/>
                    <a:pt x="1144" y="4989"/>
                  </a:cubicBezTo>
                  <a:cubicBezTo>
                    <a:pt x="1179" y="5001"/>
                    <a:pt x="1191" y="5025"/>
                    <a:pt x="1227" y="5037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44"/>
                    <a:pt x="1405" y="5156"/>
                  </a:cubicBezTo>
                  <a:cubicBezTo>
                    <a:pt x="1453" y="5203"/>
                    <a:pt x="1513" y="5227"/>
                    <a:pt x="1596" y="5275"/>
                  </a:cubicBezTo>
                  <a:cubicBezTo>
                    <a:pt x="1655" y="5298"/>
                    <a:pt x="1715" y="5346"/>
                    <a:pt x="1786" y="5382"/>
                  </a:cubicBezTo>
                  <a:cubicBezTo>
                    <a:pt x="1798" y="5394"/>
                    <a:pt x="1834" y="5394"/>
                    <a:pt x="1846" y="5406"/>
                  </a:cubicBezTo>
                  <a:cubicBezTo>
                    <a:pt x="1894" y="5418"/>
                    <a:pt x="1929" y="5453"/>
                    <a:pt x="1977" y="5465"/>
                  </a:cubicBezTo>
                  <a:cubicBezTo>
                    <a:pt x="2013" y="5477"/>
                    <a:pt x="2036" y="5501"/>
                    <a:pt x="2048" y="5501"/>
                  </a:cubicBezTo>
                  <a:cubicBezTo>
                    <a:pt x="2096" y="5513"/>
                    <a:pt x="2132" y="5537"/>
                    <a:pt x="2167" y="5560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20"/>
                    <a:pt x="2370" y="5632"/>
                  </a:cubicBezTo>
                  <a:cubicBezTo>
                    <a:pt x="2453" y="5656"/>
                    <a:pt x="2548" y="5703"/>
                    <a:pt x="2644" y="5739"/>
                  </a:cubicBezTo>
                  <a:cubicBezTo>
                    <a:pt x="2668" y="5739"/>
                    <a:pt x="2679" y="5751"/>
                    <a:pt x="2691" y="5751"/>
                  </a:cubicBezTo>
                  <a:cubicBezTo>
                    <a:pt x="2787" y="5787"/>
                    <a:pt x="2858" y="5810"/>
                    <a:pt x="2941" y="5822"/>
                  </a:cubicBezTo>
                  <a:cubicBezTo>
                    <a:pt x="2977" y="5846"/>
                    <a:pt x="3001" y="5846"/>
                    <a:pt x="3037" y="5858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18"/>
                    <a:pt x="3263" y="5918"/>
                    <a:pt x="3299" y="5929"/>
                  </a:cubicBezTo>
                  <a:lnTo>
                    <a:pt x="3489" y="5977"/>
                  </a:lnTo>
                  <a:cubicBezTo>
                    <a:pt x="3513" y="5977"/>
                    <a:pt x="3537" y="5989"/>
                    <a:pt x="3572" y="5989"/>
                  </a:cubicBezTo>
                  <a:cubicBezTo>
                    <a:pt x="3632" y="6001"/>
                    <a:pt x="3680" y="6001"/>
                    <a:pt x="3739" y="6025"/>
                  </a:cubicBezTo>
                  <a:cubicBezTo>
                    <a:pt x="3763" y="6025"/>
                    <a:pt x="3799" y="6037"/>
                    <a:pt x="3822" y="6037"/>
                  </a:cubicBezTo>
                  <a:cubicBezTo>
                    <a:pt x="3906" y="6049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84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58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84"/>
                    <a:pt x="6180" y="6084"/>
                  </a:cubicBezTo>
                  <a:cubicBezTo>
                    <a:pt x="6204" y="6084"/>
                    <a:pt x="6251" y="6084"/>
                    <a:pt x="6287" y="6060"/>
                  </a:cubicBezTo>
                  <a:cubicBezTo>
                    <a:pt x="6370" y="6049"/>
                    <a:pt x="6466" y="6049"/>
                    <a:pt x="6549" y="6037"/>
                  </a:cubicBezTo>
                  <a:lnTo>
                    <a:pt x="6597" y="6037"/>
                  </a:lnTo>
                  <a:cubicBezTo>
                    <a:pt x="6704" y="6025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65"/>
                    <a:pt x="7085" y="5965"/>
                    <a:pt x="7132" y="5941"/>
                  </a:cubicBezTo>
                  <a:cubicBezTo>
                    <a:pt x="7180" y="5929"/>
                    <a:pt x="7204" y="5929"/>
                    <a:pt x="7240" y="5918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58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99"/>
                  </a:cubicBezTo>
                  <a:lnTo>
                    <a:pt x="7847" y="5751"/>
                  </a:lnTo>
                  <a:cubicBezTo>
                    <a:pt x="7871" y="5739"/>
                    <a:pt x="7906" y="5739"/>
                    <a:pt x="7930" y="5715"/>
                  </a:cubicBezTo>
                  <a:cubicBezTo>
                    <a:pt x="8013" y="5691"/>
                    <a:pt x="8085" y="5656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60"/>
                    <a:pt x="8466" y="5525"/>
                  </a:cubicBezTo>
                  <a:cubicBezTo>
                    <a:pt x="8502" y="5513"/>
                    <a:pt x="8513" y="5513"/>
                    <a:pt x="8525" y="5501"/>
                  </a:cubicBezTo>
                  <a:cubicBezTo>
                    <a:pt x="8585" y="5465"/>
                    <a:pt x="8668" y="5441"/>
                    <a:pt x="8728" y="5406"/>
                  </a:cubicBezTo>
                  <a:cubicBezTo>
                    <a:pt x="8752" y="5394"/>
                    <a:pt x="8764" y="5382"/>
                    <a:pt x="8799" y="5382"/>
                  </a:cubicBezTo>
                  <a:cubicBezTo>
                    <a:pt x="8883" y="5334"/>
                    <a:pt x="8966" y="5287"/>
                    <a:pt x="9037" y="5239"/>
                  </a:cubicBezTo>
                  <a:cubicBezTo>
                    <a:pt x="9097" y="5203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7"/>
                    <a:pt x="9406" y="5025"/>
                  </a:cubicBezTo>
                  <a:lnTo>
                    <a:pt x="9442" y="4989"/>
                  </a:lnTo>
                  <a:lnTo>
                    <a:pt x="9466" y="4965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86"/>
                    <a:pt x="9716" y="4751"/>
                  </a:cubicBezTo>
                  <a:lnTo>
                    <a:pt x="9752" y="4727"/>
                  </a:lnTo>
                  <a:lnTo>
                    <a:pt x="9776" y="4691"/>
                  </a:lnTo>
                  <a:cubicBezTo>
                    <a:pt x="9811" y="4667"/>
                    <a:pt x="9835" y="4644"/>
                    <a:pt x="9859" y="4620"/>
                  </a:cubicBezTo>
                  <a:cubicBezTo>
                    <a:pt x="9871" y="4608"/>
                    <a:pt x="9883" y="4572"/>
                    <a:pt x="9918" y="4560"/>
                  </a:cubicBezTo>
                  <a:lnTo>
                    <a:pt x="9990" y="4489"/>
                  </a:lnTo>
                  <a:lnTo>
                    <a:pt x="10002" y="4465"/>
                  </a:lnTo>
                  <a:lnTo>
                    <a:pt x="10049" y="4429"/>
                  </a:lnTo>
                  <a:cubicBezTo>
                    <a:pt x="10061" y="4394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310"/>
                  </a:cubicBezTo>
                  <a:cubicBezTo>
                    <a:pt x="10133" y="4310"/>
                    <a:pt x="10133" y="4286"/>
                    <a:pt x="10157" y="4286"/>
                  </a:cubicBezTo>
                  <a:cubicBezTo>
                    <a:pt x="10168" y="4263"/>
                    <a:pt x="10180" y="4251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91"/>
                    <a:pt x="10240" y="4167"/>
                    <a:pt x="10252" y="4155"/>
                  </a:cubicBezTo>
                  <a:cubicBezTo>
                    <a:pt x="10276" y="4132"/>
                    <a:pt x="10288" y="4108"/>
                    <a:pt x="10299" y="4084"/>
                  </a:cubicBezTo>
                  <a:cubicBezTo>
                    <a:pt x="10299" y="4072"/>
                    <a:pt x="10311" y="4072"/>
                    <a:pt x="10311" y="4048"/>
                  </a:cubicBezTo>
                  <a:cubicBezTo>
                    <a:pt x="10335" y="4036"/>
                    <a:pt x="10335" y="4024"/>
                    <a:pt x="10335" y="4013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94"/>
                    <a:pt x="10407" y="3870"/>
                    <a:pt x="10407" y="3858"/>
                  </a:cubicBezTo>
                  <a:cubicBezTo>
                    <a:pt x="10418" y="3834"/>
                    <a:pt x="10430" y="3810"/>
                    <a:pt x="10430" y="3786"/>
                  </a:cubicBezTo>
                  <a:cubicBezTo>
                    <a:pt x="10430" y="3774"/>
                    <a:pt x="10454" y="3751"/>
                    <a:pt x="10454" y="3751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55"/>
                  </a:cubicBezTo>
                  <a:cubicBezTo>
                    <a:pt x="10490" y="3632"/>
                    <a:pt x="10490" y="3620"/>
                    <a:pt x="10514" y="3620"/>
                  </a:cubicBezTo>
                  <a:cubicBezTo>
                    <a:pt x="10514" y="3608"/>
                    <a:pt x="10514" y="3608"/>
                    <a:pt x="10526" y="3596"/>
                  </a:cubicBezTo>
                  <a:cubicBezTo>
                    <a:pt x="10526" y="3560"/>
                    <a:pt x="10538" y="3548"/>
                    <a:pt x="10538" y="3513"/>
                  </a:cubicBezTo>
                  <a:cubicBezTo>
                    <a:pt x="10538" y="3501"/>
                    <a:pt x="10538" y="3489"/>
                    <a:pt x="10549" y="3477"/>
                  </a:cubicBezTo>
                  <a:lnTo>
                    <a:pt x="10549" y="3441"/>
                  </a:lnTo>
                  <a:cubicBezTo>
                    <a:pt x="10549" y="3417"/>
                    <a:pt x="10573" y="3393"/>
                    <a:pt x="10573" y="3370"/>
                  </a:cubicBezTo>
                  <a:lnTo>
                    <a:pt x="10573" y="3322"/>
                  </a:lnTo>
                  <a:lnTo>
                    <a:pt x="10573" y="3298"/>
                  </a:lnTo>
                  <a:cubicBezTo>
                    <a:pt x="10573" y="3262"/>
                    <a:pt x="10573" y="3251"/>
                    <a:pt x="10585" y="3215"/>
                  </a:cubicBezTo>
                  <a:lnTo>
                    <a:pt x="10585" y="3179"/>
                  </a:lnTo>
                  <a:lnTo>
                    <a:pt x="10585" y="3143"/>
                  </a:lnTo>
                  <a:cubicBezTo>
                    <a:pt x="10609" y="2322"/>
                    <a:pt x="10097" y="1512"/>
                    <a:pt x="9025" y="893"/>
                  </a:cubicBezTo>
                  <a:cubicBezTo>
                    <a:pt x="7990" y="298"/>
                    <a:pt x="6635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29;p30">
              <a:extLst>
                <a:ext uri="{FF2B5EF4-FFF2-40B4-BE49-F238E27FC236}">
                  <a16:creationId xmlns:a16="http://schemas.microsoft.com/office/drawing/2014/main" id="{BE916261-B0A6-46A7-A313-8F9B07AB61B1}"/>
                </a:ext>
              </a:extLst>
            </p:cNvPr>
            <p:cNvSpPr/>
            <p:nvPr/>
          </p:nvSpPr>
          <p:spPr>
            <a:xfrm>
              <a:off x="4964982" y="2971033"/>
              <a:ext cx="260167" cy="149616"/>
            </a:xfrm>
            <a:custGeom>
              <a:avLst/>
              <a:gdLst/>
              <a:ahLst/>
              <a:cxnLst/>
              <a:rect l="l" t="t" r="r" b="b"/>
              <a:pathLst>
                <a:path w="8811" h="5067" extrusionOk="0">
                  <a:moveTo>
                    <a:pt x="4407" y="0"/>
                  </a:moveTo>
                  <a:cubicBezTo>
                    <a:pt x="3289" y="0"/>
                    <a:pt x="2173" y="244"/>
                    <a:pt x="1322" y="732"/>
                  </a:cubicBezTo>
                  <a:cubicBezTo>
                    <a:pt x="476" y="1232"/>
                    <a:pt x="60" y="1863"/>
                    <a:pt x="60" y="2518"/>
                  </a:cubicBezTo>
                  <a:lnTo>
                    <a:pt x="60" y="2578"/>
                  </a:lnTo>
                  <a:cubicBezTo>
                    <a:pt x="0" y="2649"/>
                    <a:pt x="0" y="2661"/>
                    <a:pt x="0" y="2685"/>
                  </a:cubicBezTo>
                  <a:cubicBezTo>
                    <a:pt x="0" y="2709"/>
                    <a:pt x="0" y="2733"/>
                    <a:pt x="12" y="2744"/>
                  </a:cubicBezTo>
                  <a:cubicBezTo>
                    <a:pt x="12" y="2768"/>
                    <a:pt x="12" y="2792"/>
                    <a:pt x="36" y="2804"/>
                  </a:cubicBezTo>
                  <a:cubicBezTo>
                    <a:pt x="36" y="2828"/>
                    <a:pt x="48" y="2852"/>
                    <a:pt x="48" y="2864"/>
                  </a:cubicBezTo>
                  <a:cubicBezTo>
                    <a:pt x="48" y="2887"/>
                    <a:pt x="60" y="2911"/>
                    <a:pt x="60" y="2923"/>
                  </a:cubicBezTo>
                  <a:cubicBezTo>
                    <a:pt x="60" y="2947"/>
                    <a:pt x="71" y="2971"/>
                    <a:pt x="71" y="2983"/>
                  </a:cubicBezTo>
                  <a:cubicBezTo>
                    <a:pt x="71" y="2995"/>
                    <a:pt x="95" y="3030"/>
                    <a:pt x="95" y="3042"/>
                  </a:cubicBezTo>
                  <a:cubicBezTo>
                    <a:pt x="95" y="3054"/>
                    <a:pt x="107" y="3090"/>
                    <a:pt x="119" y="3102"/>
                  </a:cubicBezTo>
                  <a:cubicBezTo>
                    <a:pt x="119" y="3114"/>
                    <a:pt x="131" y="3149"/>
                    <a:pt x="131" y="3161"/>
                  </a:cubicBezTo>
                  <a:cubicBezTo>
                    <a:pt x="155" y="3173"/>
                    <a:pt x="155" y="3209"/>
                    <a:pt x="167" y="3221"/>
                  </a:cubicBezTo>
                  <a:cubicBezTo>
                    <a:pt x="179" y="3233"/>
                    <a:pt x="179" y="3268"/>
                    <a:pt x="191" y="3280"/>
                  </a:cubicBezTo>
                  <a:cubicBezTo>
                    <a:pt x="214" y="3292"/>
                    <a:pt x="226" y="3328"/>
                    <a:pt x="226" y="3340"/>
                  </a:cubicBezTo>
                  <a:cubicBezTo>
                    <a:pt x="238" y="3352"/>
                    <a:pt x="238" y="3387"/>
                    <a:pt x="250" y="3399"/>
                  </a:cubicBezTo>
                  <a:cubicBezTo>
                    <a:pt x="274" y="3411"/>
                    <a:pt x="286" y="3447"/>
                    <a:pt x="298" y="3459"/>
                  </a:cubicBezTo>
                  <a:cubicBezTo>
                    <a:pt x="310" y="3471"/>
                    <a:pt x="333" y="3495"/>
                    <a:pt x="333" y="3518"/>
                  </a:cubicBezTo>
                  <a:cubicBezTo>
                    <a:pt x="345" y="3530"/>
                    <a:pt x="357" y="3566"/>
                    <a:pt x="369" y="3578"/>
                  </a:cubicBezTo>
                  <a:cubicBezTo>
                    <a:pt x="393" y="3590"/>
                    <a:pt x="405" y="3614"/>
                    <a:pt x="417" y="3637"/>
                  </a:cubicBezTo>
                  <a:cubicBezTo>
                    <a:pt x="429" y="3649"/>
                    <a:pt x="452" y="3685"/>
                    <a:pt x="464" y="3697"/>
                  </a:cubicBezTo>
                  <a:cubicBezTo>
                    <a:pt x="476" y="3709"/>
                    <a:pt x="488" y="3733"/>
                    <a:pt x="512" y="3757"/>
                  </a:cubicBezTo>
                  <a:lnTo>
                    <a:pt x="572" y="3816"/>
                  </a:lnTo>
                  <a:lnTo>
                    <a:pt x="607" y="3864"/>
                  </a:lnTo>
                  <a:lnTo>
                    <a:pt x="667" y="3923"/>
                  </a:lnTo>
                  <a:lnTo>
                    <a:pt x="714" y="3971"/>
                  </a:lnTo>
                  <a:cubicBezTo>
                    <a:pt x="750" y="3983"/>
                    <a:pt x="762" y="4007"/>
                    <a:pt x="786" y="4030"/>
                  </a:cubicBezTo>
                  <a:cubicBezTo>
                    <a:pt x="810" y="4042"/>
                    <a:pt x="822" y="4054"/>
                    <a:pt x="845" y="4066"/>
                  </a:cubicBezTo>
                  <a:cubicBezTo>
                    <a:pt x="881" y="4090"/>
                    <a:pt x="905" y="4114"/>
                    <a:pt x="929" y="4126"/>
                  </a:cubicBezTo>
                  <a:cubicBezTo>
                    <a:pt x="941" y="4149"/>
                    <a:pt x="953" y="4161"/>
                    <a:pt x="988" y="4173"/>
                  </a:cubicBezTo>
                  <a:cubicBezTo>
                    <a:pt x="1012" y="4209"/>
                    <a:pt x="1048" y="4221"/>
                    <a:pt x="1083" y="4233"/>
                  </a:cubicBezTo>
                  <a:cubicBezTo>
                    <a:pt x="1107" y="4245"/>
                    <a:pt x="1119" y="4245"/>
                    <a:pt x="1131" y="4268"/>
                  </a:cubicBezTo>
                  <a:cubicBezTo>
                    <a:pt x="1179" y="4292"/>
                    <a:pt x="1238" y="4328"/>
                    <a:pt x="1286" y="4352"/>
                  </a:cubicBezTo>
                  <a:cubicBezTo>
                    <a:pt x="1322" y="4388"/>
                    <a:pt x="1381" y="4411"/>
                    <a:pt x="1441" y="4447"/>
                  </a:cubicBezTo>
                  <a:cubicBezTo>
                    <a:pt x="1464" y="4459"/>
                    <a:pt x="1476" y="4459"/>
                    <a:pt x="1500" y="4471"/>
                  </a:cubicBezTo>
                  <a:cubicBezTo>
                    <a:pt x="1536" y="4483"/>
                    <a:pt x="1584" y="4507"/>
                    <a:pt x="1607" y="4530"/>
                  </a:cubicBezTo>
                  <a:cubicBezTo>
                    <a:pt x="1619" y="4542"/>
                    <a:pt x="1655" y="4542"/>
                    <a:pt x="1667" y="4566"/>
                  </a:cubicBezTo>
                  <a:cubicBezTo>
                    <a:pt x="1703" y="4578"/>
                    <a:pt x="1738" y="4590"/>
                    <a:pt x="1774" y="4602"/>
                  </a:cubicBezTo>
                  <a:cubicBezTo>
                    <a:pt x="1798" y="4626"/>
                    <a:pt x="1822" y="4626"/>
                    <a:pt x="1845" y="4638"/>
                  </a:cubicBezTo>
                  <a:cubicBezTo>
                    <a:pt x="1881" y="4649"/>
                    <a:pt x="1905" y="4661"/>
                    <a:pt x="1941" y="4661"/>
                  </a:cubicBezTo>
                  <a:cubicBezTo>
                    <a:pt x="2012" y="4697"/>
                    <a:pt x="2084" y="4721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804"/>
                    <a:pt x="2334" y="4816"/>
                    <a:pt x="2417" y="4828"/>
                  </a:cubicBezTo>
                  <a:cubicBezTo>
                    <a:pt x="2441" y="4828"/>
                    <a:pt x="2453" y="4840"/>
                    <a:pt x="2488" y="4840"/>
                  </a:cubicBezTo>
                  <a:cubicBezTo>
                    <a:pt x="2536" y="4864"/>
                    <a:pt x="2572" y="4876"/>
                    <a:pt x="2619" y="4876"/>
                  </a:cubicBezTo>
                  <a:cubicBezTo>
                    <a:pt x="2655" y="4876"/>
                    <a:pt x="2679" y="4888"/>
                    <a:pt x="2691" y="4888"/>
                  </a:cubicBezTo>
                  <a:cubicBezTo>
                    <a:pt x="2738" y="4900"/>
                    <a:pt x="2798" y="4923"/>
                    <a:pt x="2846" y="4923"/>
                  </a:cubicBezTo>
                  <a:cubicBezTo>
                    <a:pt x="2869" y="4923"/>
                    <a:pt x="2893" y="4935"/>
                    <a:pt x="2917" y="4935"/>
                  </a:cubicBezTo>
                  <a:cubicBezTo>
                    <a:pt x="2965" y="4947"/>
                    <a:pt x="3012" y="4947"/>
                    <a:pt x="3048" y="4959"/>
                  </a:cubicBezTo>
                  <a:cubicBezTo>
                    <a:pt x="3084" y="4959"/>
                    <a:pt x="3096" y="4983"/>
                    <a:pt x="3131" y="4983"/>
                  </a:cubicBezTo>
                  <a:cubicBezTo>
                    <a:pt x="3191" y="4995"/>
                    <a:pt x="3250" y="4995"/>
                    <a:pt x="3310" y="5007"/>
                  </a:cubicBezTo>
                  <a:lnTo>
                    <a:pt x="3334" y="5007"/>
                  </a:lnTo>
                  <a:cubicBezTo>
                    <a:pt x="3405" y="5019"/>
                    <a:pt x="3465" y="5019"/>
                    <a:pt x="3548" y="5042"/>
                  </a:cubicBezTo>
                  <a:lnTo>
                    <a:pt x="3584" y="5042"/>
                  </a:lnTo>
                  <a:cubicBezTo>
                    <a:pt x="3643" y="5042"/>
                    <a:pt x="3691" y="5054"/>
                    <a:pt x="3750" y="5054"/>
                  </a:cubicBezTo>
                  <a:lnTo>
                    <a:pt x="3822" y="5054"/>
                  </a:lnTo>
                  <a:cubicBezTo>
                    <a:pt x="3870" y="5054"/>
                    <a:pt x="3917" y="5054"/>
                    <a:pt x="3965" y="5066"/>
                  </a:cubicBezTo>
                  <a:lnTo>
                    <a:pt x="4929" y="5066"/>
                  </a:lnTo>
                  <a:cubicBezTo>
                    <a:pt x="4977" y="5066"/>
                    <a:pt x="5013" y="5066"/>
                    <a:pt x="5060" y="5054"/>
                  </a:cubicBezTo>
                  <a:cubicBezTo>
                    <a:pt x="5096" y="5054"/>
                    <a:pt x="5120" y="5054"/>
                    <a:pt x="5155" y="5042"/>
                  </a:cubicBezTo>
                  <a:cubicBezTo>
                    <a:pt x="5227" y="5019"/>
                    <a:pt x="5298" y="5019"/>
                    <a:pt x="5370" y="5007"/>
                  </a:cubicBezTo>
                  <a:lnTo>
                    <a:pt x="5405" y="5007"/>
                  </a:lnTo>
                  <a:cubicBezTo>
                    <a:pt x="5489" y="4995"/>
                    <a:pt x="5572" y="4983"/>
                    <a:pt x="5655" y="4959"/>
                  </a:cubicBezTo>
                  <a:cubicBezTo>
                    <a:pt x="5691" y="4959"/>
                    <a:pt x="5715" y="4947"/>
                    <a:pt x="5751" y="4947"/>
                  </a:cubicBezTo>
                  <a:cubicBezTo>
                    <a:pt x="5786" y="4947"/>
                    <a:pt x="5822" y="4935"/>
                    <a:pt x="5870" y="4923"/>
                  </a:cubicBezTo>
                  <a:cubicBezTo>
                    <a:pt x="5894" y="4923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6"/>
                  </a:cubicBezTo>
                  <a:cubicBezTo>
                    <a:pt x="6108" y="4876"/>
                    <a:pt x="6132" y="4864"/>
                    <a:pt x="6167" y="4840"/>
                  </a:cubicBezTo>
                  <a:cubicBezTo>
                    <a:pt x="6191" y="4828"/>
                    <a:pt x="6239" y="4828"/>
                    <a:pt x="6263" y="4816"/>
                  </a:cubicBezTo>
                  <a:cubicBezTo>
                    <a:pt x="6298" y="4804"/>
                    <a:pt x="6322" y="4804"/>
                    <a:pt x="6358" y="4780"/>
                  </a:cubicBezTo>
                  <a:cubicBezTo>
                    <a:pt x="6382" y="4769"/>
                    <a:pt x="6429" y="4769"/>
                    <a:pt x="6465" y="4757"/>
                  </a:cubicBezTo>
                  <a:cubicBezTo>
                    <a:pt x="6489" y="4745"/>
                    <a:pt x="6525" y="4745"/>
                    <a:pt x="6537" y="4721"/>
                  </a:cubicBezTo>
                  <a:cubicBezTo>
                    <a:pt x="6596" y="4709"/>
                    <a:pt x="6668" y="4685"/>
                    <a:pt x="6727" y="4661"/>
                  </a:cubicBezTo>
                  <a:cubicBezTo>
                    <a:pt x="6739" y="4661"/>
                    <a:pt x="6763" y="4649"/>
                    <a:pt x="6775" y="4649"/>
                  </a:cubicBezTo>
                  <a:lnTo>
                    <a:pt x="7001" y="4566"/>
                  </a:lnTo>
                  <a:cubicBezTo>
                    <a:pt x="7013" y="4542"/>
                    <a:pt x="7025" y="4542"/>
                    <a:pt x="7060" y="4530"/>
                  </a:cubicBezTo>
                  <a:cubicBezTo>
                    <a:pt x="7120" y="4507"/>
                    <a:pt x="7156" y="4483"/>
                    <a:pt x="7215" y="4459"/>
                  </a:cubicBezTo>
                  <a:cubicBezTo>
                    <a:pt x="7239" y="4447"/>
                    <a:pt x="7263" y="4447"/>
                    <a:pt x="7275" y="4423"/>
                  </a:cubicBezTo>
                  <a:cubicBezTo>
                    <a:pt x="7358" y="4399"/>
                    <a:pt x="7418" y="4352"/>
                    <a:pt x="7489" y="4328"/>
                  </a:cubicBezTo>
                  <a:cubicBezTo>
                    <a:pt x="7549" y="4292"/>
                    <a:pt x="7596" y="4268"/>
                    <a:pt x="7632" y="4233"/>
                  </a:cubicBezTo>
                  <a:cubicBezTo>
                    <a:pt x="7656" y="4233"/>
                    <a:pt x="7656" y="4221"/>
                    <a:pt x="7668" y="4221"/>
                  </a:cubicBezTo>
                  <a:lnTo>
                    <a:pt x="7680" y="4209"/>
                  </a:lnTo>
                  <a:cubicBezTo>
                    <a:pt x="7715" y="4185"/>
                    <a:pt x="7739" y="4161"/>
                    <a:pt x="7787" y="4149"/>
                  </a:cubicBezTo>
                  <a:cubicBezTo>
                    <a:pt x="7799" y="4149"/>
                    <a:pt x="7799" y="4126"/>
                    <a:pt x="7811" y="4126"/>
                  </a:cubicBezTo>
                  <a:cubicBezTo>
                    <a:pt x="7834" y="4126"/>
                    <a:pt x="7834" y="4114"/>
                    <a:pt x="7846" y="4114"/>
                  </a:cubicBezTo>
                  <a:cubicBezTo>
                    <a:pt x="7870" y="4102"/>
                    <a:pt x="7906" y="4066"/>
                    <a:pt x="7918" y="4054"/>
                  </a:cubicBezTo>
                  <a:cubicBezTo>
                    <a:pt x="7930" y="4054"/>
                    <a:pt x="7930" y="4042"/>
                    <a:pt x="7953" y="4042"/>
                  </a:cubicBezTo>
                  <a:lnTo>
                    <a:pt x="7977" y="4007"/>
                  </a:lnTo>
                  <a:cubicBezTo>
                    <a:pt x="8013" y="3995"/>
                    <a:pt x="8025" y="3971"/>
                    <a:pt x="8049" y="3947"/>
                  </a:cubicBezTo>
                  <a:lnTo>
                    <a:pt x="8084" y="3923"/>
                  </a:lnTo>
                  <a:lnTo>
                    <a:pt x="8108" y="3887"/>
                  </a:lnTo>
                  <a:lnTo>
                    <a:pt x="8168" y="3828"/>
                  </a:lnTo>
                  <a:lnTo>
                    <a:pt x="8215" y="3792"/>
                  </a:lnTo>
                  <a:lnTo>
                    <a:pt x="8275" y="3733"/>
                  </a:lnTo>
                  <a:cubicBezTo>
                    <a:pt x="8275" y="3733"/>
                    <a:pt x="8275" y="3709"/>
                    <a:pt x="8287" y="3709"/>
                  </a:cubicBezTo>
                  <a:cubicBezTo>
                    <a:pt x="8311" y="3697"/>
                    <a:pt x="8311" y="3685"/>
                    <a:pt x="8322" y="3673"/>
                  </a:cubicBezTo>
                  <a:cubicBezTo>
                    <a:pt x="8334" y="3649"/>
                    <a:pt x="8346" y="3626"/>
                    <a:pt x="8370" y="3614"/>
                  </a:cubicBezTo>
                  <a:cubicBezTo>
                    <a:pt x="8382" y="3590"/>
                    <a:pt x="8382" y="3578"/>
                    <a:pt x="8394" y="3566"/>
                  </a:cubicBezTo>
                  <a:lnTo>
                    <a:pt x="8406" y="3554"/>
                  </a:lnTo>
                  <a:cubicBezTo>
                    <a:pt x="8430" y="3530"/>
                    <a:pt x="8442" y="3506"/>
                    <a:pt x="8453" y="3495"/>
                  </a:cubicBezTo>
                  <a:cubicBezTo>
                    <a:pt x="8453" y="3495"/>
                    <a:pt x="8453" y="3471"/>
                    <a:pt x="8465" y="3471"/>
                  </a:cubicBezTo>
                  <a:cubicBezTo>
                    <a:pt x="8489" y="3459"/>
                    <a:pt x="8489" y="3447"/>
                    <a:pt x="8501" y="3435"/>
                  </a:cubicBezTo>
                  <a:cubicBezTo>
                    <a:pt x="8513" y="3411"/>
                    <a:pt x="8525" y="3387"/>
                    <a:pt x="8549" y="3376"/>
                  </a:cubicBezTo>
                  <a:cubicBezTo>
                    <a:pt x="8549" y="3352"/>
                    <a:pt x="8561" y="3352"/>
                    <a:pt x="8561" y="3340"/>
                  </a:cubicBezTo>
                  <a:cubicBezTo>
                    <a:pt x="8561" y="3328"/>
                    <a:pt x="8573" y="3328"/>
                    <a:pt x="8573" y="3316"/>
                  </a:cubicBezTo>
                  <a:cubicBezTo>
                    <a:pt x="8584" y="3292"/>
                    <a:pt x="8608" y="3268"/>
                    <a:pt x="8608" y="3256"/>
                  </a:cubicBezTo>
                  <a:cubicBezTo>
                    <a:pt x="8608" y="3233"/>
                    <a:pt x="8620" y="3233"/>
                    <a:pt x="8620" y="3221"/>
                  </a:cubicBezTo>
                  <a:cubicBezTo>
                    <a:pt x="8620" y="3209"/>
                    <a:pt x="8632" y="3209"/>
                    <a:pt x="8632" y="3197"/>
                  </a:cubicBezTo>
                  <a:cubicBezTo>
                    <a:pt x="8644" y="3173"/>
                    <a:pt x="8644" y="3149"/>
                    <a:pt x="8668" y="3137"/>
                  </a:cubicBezTo>
                  <a:cubicBezTo>
                    <a:pt x="8668" y="3114"/>
                    <a:pt x="8668" y="3114"/>
                    <a:pt x="8680" y="3102"/>
                  </a:cubicBezTo>
                  <a:cubicBezTo>
                    <a:pt x="8680" y="3090"/>
                    <a:pt x="8680" y="3090"/>
                    <a:pt x="8692" y="3078"/>
                  </a:cubicBezTo>
                  <a:cubicBezTo>
                    <a:pt x="8703" y="3054"/>
                    <a:pt x="8703" y="3030"/>
                    <a:pt x="8727" y="3018"/>
                  </a:cubicBezTo>
                  <a:cubicBezTo>
                    <a:pt x="8727" y="2995"/>
                    <a:pt x="8727" y="2995"/>
                    <a:pt x="8739" y="2983"/>
                  </a:cubicBezTo>
                  <a:cubicBezTo>
                    <a:pt x="8739" y="2971"/>
                    <a:pt x="8739" y="2971"/>
                    <a:pt x="8751" y="2959"/>
                  </a:cubicBezTo>
                  <a:cubicBezTo>
                    <a:pt x="8751" y="2935"/>
                    <a:pt x="8763" y="2911"/>
                    <a:pt x="8763" y="2899"/>
                  </a:cubicBezTo>
                  <a:lnTo>
                    <a:pt x="8763" y="2864"/>
                  </a:lnTo>
                  <a:lnTo>
                    <a:pt x="8763" y="2840"/>
                  </a:lnTo>
                  <a:cubicBezTo>
                    <a:pt x="8763" y="2816"/>
                    <a:pt x="8787" y="2792"/>
                    <a:pt x="8787" y="2780"/>
                  </a:cubicBezTo>
                  <a:lnTo>
                    <a:pt x="8787" y="2744"/>
                  </a:lnTo>
                  <a:lnTo>
                    <a:pt x="8787" y="2721"/>
                  </a:lnTo>
                  <a:lnTo>
                    <a:pt x="8787" y="2661"/>
                  </a:lnTo>
                  <a:lnTo>
                    <a:pt x="8787" y="2614"/>
                  </a:lnTo>
                  <a:lnTo>
                    <a:pt x="8787" y="2602"/>
                  </a:lnTo>
                  <a:cubicBezTo>
                    <a:pt x="8811" y="1923"/>
                    <a:pt x="8382" y="1256"/>
                    <a:pt x="7501" y="732"/>
                  </a:cubicBezTo>
                  <a:cubicBezTo>
                    <a:pt x="6644" y="244"/>
                    <a:pt x="5525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30;p30">
              <a:extLst>
                <a:ext uri="{FF2B5EF4-FFF2-40B4-BE49-F238E27FC236}">
                  <a16:creationId xmlns:a16="http://schemas.microsoft.com/office/drawing/2014/main" id="{F44784B9-AA56-4291-97CC-1173496F60BB}"/>
                </a:ext>
              </a:extLst>
            </p:cNvPr>
            <p:cNvSpPr/>
            <p:nvPr/>
          </p:nvSpPr>
          <p:spPr>
            <a:xfrm>
              <a:off x="4938614" y="3051702"/>
              <a:ext cx="311486" cy="120620"/>
            </a:xfrm>
            <a:custGeom>
              <a:avLst/>
              <a:gdLst/>
              <a:ahLst/>
              <a:cxnLst/>
              <a:rect l="l" t="t" r="r" b="b"/>
              <a:pathLst>
                <a:path w="10549" h="4085" extrusionOk="0">
                  <a:moveTo>
                    <a:pt x="0" y="1"/>
                  </a:moveTo>
                  <a:lnTo>
                    <a:pt x="0" y="1048"/>
                  </a:lnTo>
                  <a:cubicBezTo>
                    <a:pt x="0" y="1834"/>
                    <a:pt x="524" y="2620"/>
                    <a:pt x="1560" y="3227"/>
                  </a:cubicBezTo>
                  <a:cubicBezTo>
                    <a:pt x="1619" y="3263"/>
                    <a:pt x="1679" y="3310"/>
                    <a:pt x="1750" y="3334"/>
                  </a:cubicBezTo>
                  <a:cubicBezTo>
                    <a:pt x="1774" y="3346"/>
                    <a:pt x="1798" y="3346"/>
                    <a:pt x="1810" y="3370"/>
                  </a:cubicBezTo>
                  <a:cubicBezTo>
                    <a:pt x="1857" y="3382"/>
                    <a:pt x="1905" y="3406"/>
                    <a:pt x="1953" y="3430"/>
                  </a:cubicBezTo>
                  <a:cubicBezTo>
                    <a:pt x="1976" y="3441"/>
                    <a:pt x="2012" y="3453"/>
                    <a:pt x="2024" y="3453"/>
                  </a:cubicBezTo>
                  <a:cubicBezTo>
                    <a:pt x="2072" y="3465"/>
                    <a:pt x="2096" y="3489"/>
                    <a:pt x="2143" y="3513"/>
                  </a:cubicBezTo>
                  <a:cubicBezTo>
                    <a:pt x="2167" y="3525"/>
                    <a:pt x="2203" y="3549"/>
                    <a:pt x="2227" y="3549"/>
                  </a:cubicBezTo>
                  <a:cubicBezTo>
                    <a:pt x="2262" y="3561"/>
                    <a:pt x="2286" y="3572"/>
                    <a:pt x="2322" y="3572"/>
                  </a:cubicBezTo>
                  <a:cubicBezTo>
                    <a:pt x="2334" y="3572"/>
                    <a:pt x="2334" y="3572"/>
                    <a:pt x="2346" y="3584"/>
                  </a:cubicBezTo>
                  <a:cubicBezTo>
                    <a:pt x="2441" y="3620"/>
                    <a:pt x="2524" y="3668"/>
                    <a:pt x="2631" y="3691"/>
                  </a:cubicBezTo>
                  <a:cubicBezTo>
                    <a:pt x="2643" y="3691"/>
                    <a:pt x="2667" y="3703"/>
                    <a:pt x="2679" y="3703"/>
                  </a:cubicBezTo>
                  <a:cubicBezTo>
                    <a:pt x="2762" y="3739"/>
                    <a:pt x="2846" y="3763"/>
                    <a:pt x="2929" y="3787"/>
                  </a:cubicBezTo>
                  <a:cubicBezTo>
                    <a:pt x="2941" y="3787"/>
                    <a:pt x="2965" y="3799"/>
                    <a:pt x="2977" y="3799"/>
                  </a:cubicBezTo>
                  <a:cubicBezTo>
                    <a:pt x="2989" y="3799"/>
                    <a:pt x="3000" y="3811"/>
                    <a:pt x="3024" y="3811"/>
                  </a:cubicBezTo>
                  <a:cubicBezTo>
                    <a:pt x="3084" y="3822"/>
                    <a:pt x="3119" y="3846"/>
                    <a:pt x="3179" y="3858"/>
                  </a:cubicBezTo>
                  <a:cubicBezTo>
                    <a:pt x="3215" y="3870"/>
                    <a:pt x="3239" y="3870"/>
                    <a:pt x="3286" y="3882"/>
                  </a:cubicBezTo>
                  <a:lnTo>
                    <a:pt x="3465" y="3930"/>
                  </a:lnTo>
                  <a:cubicBezTo>
                    <a:pt x="3477" y="3930"/>
                    <a:pt x="3512" y="3942"/>
                    <a:pt x="3524" y="3942"/>
                  </a:cubicBezTo>
                  <a:lnTo>
                    <a:pt x="3536" y="3942"/>
                  </a:lnTo>
                  <a:cubicBezTo>
                    <a:pt x="3596" y="3965"/>
                    <a:pt x="3643" y="3965"/>
                    <a:pt x="3703" y="3977"/>
                  </a:cubicBezTo>
                  <a:cubicBezTo>
                    <a:pt x="3739" y="3977"/>
                    <a:pt x="3762" y="3989"/>
                    <a:pt x="3798" y="3989"/>
                  </a:cubicBezTo>
                  <a:cubicBezTo>
                    <a:pt x="3870" y="4001"/>
                    <a:pt x="3941" y="4025"/>
                    <a:pt x="4012" y="4025"/>
                  </a:cubicBezTo>
                  <a:lnTo>
                    <a:pt x="4048" y="4025"/>
                  </a:lnTo>
                  <a:cubicBezTo>
                    <a:pt x="4132" y="4037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489" y="4061"/>
                    <a:pt x="4548" y="4061"/>
                  </a:cubicBezTo>
                  <a:lnTo>
                    <a:pt x="4643" y="4061"/>
                  </a:lnTo>
                  <a:cubicBezTo>
                    <a:pt x="4703" y="4061"/>
                    <a:pt x="4751" y="4084"/>
                    <a:pt x="4810" y="4084"/>
                  </a:cubicBezTo>
                  <a:lnTo>
                    <a:pt x="5679" y="4084"/>
                  </a:lnTo>
                  <a:cubicBezTo>
                    <a:pt x="5739" y="4084"/>
                    <a:pt x="5798" y="4084"/>
                    <a:pt x="5858" y="4061"/>
                  </a:cubicBezTo>
                  <a:lnTo>
                    <a:pt x="5965" y="4061"/>
                  </a:lnTo>
                  <a:cubicBezTo>
                    <a:pt x="6025" y="4061"/>
                    <a:pt x="6084" y="4049"/>
                    <a:pt x="6132" y="4049"/>
                  </a:cubicBezTo>
                  <a:lnTo>
                    <a:pt x="6239" y="4049"/>
                  </a:lnTo>
                  <a:cubicBezTo>
                    <a:pt x="6322" y="4037"/>
                    <a:pt x="6418" y="4037"/>
                    <a:pt x="6501" y="4025"/>
                  </a:cubicBezTo>
                  <a:lnTo>
                    <a:pt x="6548" y="4025"/>
                  </a:lnTo>
                  <a:cubicBezTo>
                    <a:pt x="6656" y="4001"/>
                    <a:pt x="6739" y="3989"/>
                    <a:pt x="6846" y="3977"/>
                  </a:cubicBezTo>
                  <a:lnTo>
                    <a:pt x="6870" y="3977"/>
                  </a:lnTo>
                  <a:cubicBezTo>
                    <a:pt x="6906" y="3977"/>
                    <a:pt x="6929" y="3965"/>
                    <a:pt x="6953" y="3965"/>
                  </a:cubicBezTo>
                  <a:cubicBezTo>
                    <a:pt x="6989" y="3942"/>
                    <a:pt x="7037" y="3942"/>
                    <a:pt x="7084" y="3930"/>
                  </a:cubicBezTo>
                  <a:cubicBezTo>
                    <a:pt x="7132" y="3918"/>
                    <a:pt x="7156" y="3918"/>
                    <a:pt x="7203" y="3906"/>
                  </a:cubicBezTo>
                  <a:cubicBezTo>
                    <a:pt x="7251" y="3882"/>
                    <a:pt x="7287" y="3882"/>
                    <a:pt x="7334" y="3870"/>
                  </a:cubicBezTo>
                  <a:cubicBezTo>
                    <a:pt x="7382" y="3858"/>
                    <a:pt x="7406" y="3858"/>
                    <a:pt x="7441" y="3846"/>
                  </a:cubicBezTo>
                  <a:cubicBezTo>
                    <a:pt x="7489" y="3822"/>
                    <a:pt x="7525" y="3811"/>
                    <a:pt x="7572" y="3811"/>
                  </a:cubicBezTo>
                  <a:cubicBezTo>
                    <a:pt x="7608" y="3799"/>
                    <a:pt x="7644" y="3799"/>
                    <a:pt x="7680" y="3787"/>
                  </a:cubicBezTo>
                  <a:lnTo>
                    <a:pt x="7811" y="3739"/>
                  </a:lnTo>
                  <a:cubicBezTo>
                    <a:pt x="7822" y="3739"/>
                    <a:pt x="7858" y="3727"/>
                    <a:pt x="7870" y="3727"/>
                  </a:cubicBezTo>
                  <a:cubicBezTo>
                    <a:pt x="7882" y="3727"/>
                    <a:pt x="7906" y="3703"/>
                    <a:pt x="7918" y="3703"/>
                  </a:cubicBezTo>
                  <a:cubicBezTo>
                    <a:pt x="7989" y="3680"/>
                    <a:pt x="8061" y="3644"/>
                    <a:pt x="8144" y="3632"/>
                  </a:cubicBezTo>
                  <a:cubicBezTo>
                    <a:pt x="8156" y="3632"/>
                    <a:pt x="8168" y="3620"/>
                    <a:pt x="8180" y="3620"/>
                  </a:cubicBezTo>
                  <a:cubicBezTo>
                    <a:pt x="8275" y="3584"/>
                    <a:pt x="8358" y="3549"/>
                    <a:pt x="8453" y="3513"/>
                  </a:cubicBezTo>
                  <a:cubicBezTo>
                    <a:pt x="8477" y="3501"/>
                    <a:pt x="8501" y="3501"/>
                    <a:pt x="8525" y="3489"/>
                  </a:cubicBezTo>
                  <a:cubicBezTo>
                    <a:pt x="8584" y="3453"/>
                    <a:pt x="8656" y="3430"/>
                    <a:pt x="8715" y="3394"/>
                  </a:cubicBezTo>
                  <a:cubicBezTo>
                    <a:pt x="8751" y="3382"/>
                    <a:pt x="8763" y="3370"/>
                    <a:pt x="8799" y="3370"/>
                  </a:cubicBezTo>
                  <a:cubicBezTo>
                    <a:pt x="8882" y="3322"/>
                    <a:pt x="8954" y="3275"/>
                    <a:pt x="9037" y="3227"/>
                  </a:cubicBezTo>
                  <a:cubicBezTo>
                    <a:pt x="9049" y="3215"/>
                    <a:pt x="9073" y="3203"/>
                    <a:pt x="9096" y="3191"/>
                  </a:cubicBezTo>
                  <a:cubicBezTo>
                    <a:pt x="9108" y="3168"/>
                    <a:pt x="9132" y="3156"/>
                    <a:pt x="9156" y="3156"/>
                  </a:cubicBezTo>
                  <a:cubicBezTo>
                    <a:pt x="9180" y="3144"/>
                    <a:pt x="9215" y="3108"/>
                    <a:pt x="9239" y="3096"/>
                  </a:cubicBezTo>
                  <a:cubicBezTo>
                    <a:pt x="9275" y="3084"/>
                    <a:pt x="9299" y="3049"/>
                    <a:pt x="9335" y="3037"/>
                  </a:cubicBezTo>
                  <a:cubicBezTo>
                    <a:pt x="9358" y="3025"/>
                    <a:pt x="9394" y="2989"/>
                    <a:pt x="9418" y="2977"/>
                  </a:cubicBezTo>
                  <a:cubicBezTo>
                    <a:pt x="9454" y="2965"/>
                    <a:pt x="9477" y="2929"/>
                    <a:pt x="9489" y="2918"/>
                  </a:cubicBezTo>
                  <a:cubicBezTo>
                    <a:pt x="9525" y="2906"/>
                    <a:pt x="9549" y="2870"/>
                    <a:pt x="9585" y="2858"/>
                  </a:cubicBezTo>
                  <a:cubicBezTo>
                    <a:pt x="9608" y="2846"/>
                    <a:pt x="9632" y="2810"/>
                    <a:pt x="9656" y="2799"/>
                  </a:cubicBezTo>
                  <a:cubicBezTo>
                    <a:pt x="9692" y="2787"/>
                    <a:pt x="9704" y="2751"/>
                    <a:pt x="9727" y="2739"/>
                  </a:cubicBezTo>
                  <a:lnTo>
                    <a:pt x="9763" y="2715"/>
                  </a:lnTo>
                  <a:cubicBezTo>
                    <a:pt x="9775" y="2691"/>
                    <a:pt x="9811" y="2679"/>
                    <a:pt x="9823" y="2656"/>
                  </a:cubicBezTo>
                  <a:lnTo>
                    <a:pt x="9835" y="2632"/>
                  </a:lnTo>
                  <a:cubicBezTo>
                    <a:pt x="9882" y="2596"/>
                    <a:pt x="9906" y="2560"/>
                    <a:pt x="9942" y="2513"/>
                  </a:cubicBezTo>
                  <a:lnTo>
                    <a:pt x="9966" y="2489"/>
                  </a:lnTo>
                  <a:cubicBezTo>
                    <a:pt x="10001" y="2453"/>
                    <a:pt x="10025" y="2418"/>
                    <a:pt x="10061" y="2382"/>
                  </a:cubicBezTo>
                  <a:lnTo>
                    <a:pt x="10073" y="2370"/>
                  </a:lnTo>
                  <a:cubicBezTo>
                    <a:pt x="10073" y="2370"/>
                    <a:pt x="10073" y="2358"/>
                    <a:pt x="10085" y="2358"/>
                  </a:cubicBezTo>
                  <a:cubicBezTo>
                    <a:pt x="10108" y="2334"/>
                    <a:pt x="10108" y="2322"/>
                    <a:pt x="10120" y="2322"/>
                  </a:cubicBezTo>
                  <a:cubicBezTo>
                    <a:pt x="10144" y="2298"/>
                    <a:pt x="10168" y="2251"/>
                    <a:pt x="10192" y="2215"/>
                  </a:cubicBezTo>
                  <a:cubicBezTo>
                    <a:pt x="10204" y="2203"/>
                    <a:pt x="10228" y="2179"/>
                    <a:pt x="10228" y="2156"/>
                  </a:cubicBezTo>
                  <a:cubicBezTo>
                    <a:pt x="10239" y="2132"/>
                    <a:pt x="10263" y="2096"/>
                    <a:pt x="10287" y="2072"/>
                  </a:cubicBezTo>
                  <a:cubicBezTo>
                    <a:pt x="10287" y="2060"/>
                    <a:pt x="10299" y="2060"/>
                    <a:pt x="10299" y="2037"/>
                  </a:cubicBezTo>
                  <a:cubicBezTo>
                    <a:pt x="10299" y="2025"/>
                    <a:pt x="10311" y="2013"/>
                    <a:pt x="10311" y="2013"/>
                  </a:cubicBezTo>
                  <a:cubicBezTo>
                    <a:pt x="10323" y="1977"/>
                    <a:pt x="10347" y="1953"/>
                    <a:pt x="10358" y="1941"/>
                  </a:cubicBezTo>
                  <a:cubicBezTo>
                    <a:pt x="10370" y="1917"/>
                    <a:pt x="10370" y="1894"/>
                    <a:pt x="10382" y="1858"/>
                  </a:cubicBezTo>
                  <a:cubicBezTo>
                    <a:pt x="10406" y="1834"/>
                    <a:pt x="10418" y="1798"/>
                    <a:pt x="10418" y="1787"/>
                  </a:cubicBezTo>
                  <a:cubicBezTo>
                    <a:pt x="10418" y="1775"/>
                    <a:pt x="10430" y="1763"/>
                    <a:pt x="10430" y="1739"/>
                  </a:cubicBezTo>
                  <a:cubicBezTo>
                    <a:pt x="10430" y="1727"/>
                    <a:pt x="10430" y="1727"/>
                    <a:pt x="10442" y="1715"/>
                  </a:cubicBezTo>
                  <a:cubicBezTo>
                    <a:pt x="10466" y="1679"/>
                    <a:pt x="10466" y="1667"/>
                    <a:pt x="10478" y="1644"/>
                  </a:cubicBezTo>
                  <a:cubicBezTo>
                    <a:pt x="10478" y="1608"/>
                    <a:pt x="10489" y="1596"/>
                    <a:pt x="10489" y="1560"/>
                  </a:cubicBezTo>
                  <a:cubicBezTo>
                    <a:pt x="10489" y="1536"/>
                    <a:pt x="10501" y="1525"/>
                    <a:pt x="10501" y="1489"/>
                  </a:cubicBezTo>
                  <a:cubicBezTo>
                    <a:pt x="10501" y="1477"/>
                    <a:pt x="10501" y="1465"/>
                    <a:pt x="10525" y="1441"/>
                  </a:cubicBezTo>
                  <a:lnTo>
                    <a:pt x="10525" y="1429"/>
                  </a:lnTo>
                  <a:cubicBezTo>
                    <a:pt x="10525" y="1406"/>
                    <a:pt x="10537" y="1370"/>
                    <a:pt x="10537" y="1358"/>
                  </a:cubicBezTo>
                  <a:cubicBezTo>
                    <a:pt x="10537" y="1322"/>
                    <a:pt x="10537" y="1310"/>
                    <a:pt x="10549" y="1286"/>
                  </a:cubicBezTo>
                  <a:lnTo>
                    <a:pt x="10549" y="1203"/>
                  </a:lnTo>
                  <a:lnTo>
                    <a:pt x="10549" y="1132"/>
                  </a:lnTo>
                  <a:lnTo>
                    <a:pt x="10549" y="1120"/>
                  </a:lnTo>
                  <a:lnTo>
                    <a:pt x="10549" y="1"/>
                  </a:lnTo>
                  <a:cubicBezTo>
                    <a:pt x="10549" y="36"/>
                    <a:pt x="10549" y="48"/>
                    <a:pt x="10537" y="72"/>
                  </a:cubicBezTo>
                  <a:lnTo>
                    <a:pt x="10537" y="108"/>
                  </a:lnTo>
                  <a:lnTo>
                    <a:pt x="10537" y="155"/>
                  </a:lnTo>
                  <a:cubicBezTo>
                    <a:pt x="10537" y="179"/>
                    <a:pt x="10525" y="191"/>
                    <a:pt x="10525" y="227"/>
                  </a:cubicBezTo>
                  <a:lnTo>
                    <a:pt x="10525" y="251"/>
                  </a:lnTo>
                  <a:cubicBezTo>
                    <a:pt x="10525" y="274"/>
                    <a:pt x="10525" y="286"/>
                    <a:pt x="10513" y="298"/>
                  </a:cubicBezTo>
                  <a:cubicBezTo>
                    <a:pt x="10513" y="334"/>
                    <a:pt x="10489" y="346"/>
                    <a:pt x="10489" y="370"/>
                  </a:cubicBezTo>
                  <a:cubicBezTo>
                    <a:pt x="10489" y="393"/>
                    <a:pt x="10489" y="393"/>
                    <a:pt x="10478" y="405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42" y="465"/>
                    <a:pt x="10442" y="477"/>
                    <a:pt x="10430" y="513"/>
                  </a:cubicBezTo>
                  <a:cubicBezTo>
                    <a:pt x="10430" y="524"/>
                    <a:pt x="10418" y="536"/>
                    <a:pt x="10418" y="536"/>
                  </a:cubicBezTo>
                  <a:cubicBezTo>
                    <a:pt x="10418" y="548"/>
                    <a:pt x="10406" y="572"/>
                    <a:pt x="10406" y="572"/>
                  </a:cubicBezTo>
                  <a:cubicBezTo>
                    <a:pt x="10382" y="596"/>
                    <a:pt x="10370" y="608"/>
                    <a:pt x="10370" y="644"/>
                  </a:cubicBezTo>
                  <a:cubicBezTo>
                    <a:pt x="10370" y="655"/>
                    <a:pt x="10358" y="667"/>
                    <a:pt x="10358" y="691"/>
                  </a:cubicBezTo>
                  <a:cubicBezTo>
                    <a:pt x="10358" y="703"/>
                    <a:pt x="10347" y="703"/>
                    <a:pt x="10347" y="715"/>
                  </a:cubicBezTo>
                  <a:cubicBezTo>
                    <a:pt x="10323" y="751"/>
                    <a:pt x="10311" y="763"/>
                    <a:pt x="10299" y="786"/>
                  </a:cubicBezTo>
                  <a:cubicBezTo>
                    <a:pt x="10299" y="810"/>
                    <a:pt x="10287" y="822"/>
                    <a:pt x="10287" y="834"/>
                  </a:cubicBezTo>
                  <a:cubicBezTo>
                    <a:pt x="10287" y="846"/>
                    <a:pt x="10263" y="846"/>
                    <a:pt x="10263" y="870"/>
                  </a:cubicBezTo>
                  <a:cubicBezTo>
                    <a:pt x="10251" y="894"/>
                    <a:pt x="10239" y="905"/>
                    <a:pt x="10228" y="941"/>
                  </a:cubicBezTo>
                  <a:cubicBezTo>
                    <a:pt x="10204" y="953"/>
                    <a:pt x="10204" y="965"/>
                    <a:pt x="10192" y="989"/>
                  </a:cubicBezTo>
                  <a:cubicBezTo>
                    <a:pt x="10192" y="989"/>
                    <a:pt x="10192" y="1001"/>
                    <a:pt x="10180" y="1001"/>
                  </a:cubicBezTo>
                  <a:cubicBezTo>
                    <a:pt x="10168" y="1025"/>
                    <a:pt x="10144" y="1048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85" y="1108"/>
                    <a:pt x="10073" y="1120"/>
                    <a:pt x="10073" y="1132"/>
                  </a:cubicBezTo>
                  <a:cubicBezTo>
                    <a:pt x="10061" y="1167"/>
                    <a:pt x="10025" y="1179"/>
                    <a:pt x="10013" y="1203"/>
                  </a:cubicBezTo>
                  <a:lnTo>
                    <a:pt x="9966" y="1251"/>
                  </a:lnTo>
                  <a:lnTo>
                    <a:pt x="9954" y="1263"/>
                  </a:lnTo>
                  <a:cubicBezTo>
                    <a:pt x="9942" y="1298"/>
                    <a:pt x="9906" y="1310"/>
                    <a:pt x="9882" y="1346"/>
                  </a:cubicBezTo>
                  <a:cubicBezTo>
                    <a:pt x="9870" y="1358"/>
                    <a:pt x="9847" y="1382"/>
                    <a:pt x="9823" y="1406"/>
                  </a:cubicBezTo>
                  <a:lnTo>
                    <a:pt x="9751" y="1477"/>
                  </a:lnTo>
                  <a:lnTo>
                    <a:pt x="9716" y="1501"/>
                  </a:lnTo>
                  <a:lnTo>
                    <a:pt x="9692" y="1536"/>
                  </a:lnTo>
                  <a:cubicBezTo>
                    <a:pt x="9656" y="1560"/>
                    <a:pt x="9632" y="1584"/>
                    <a:pt x="9596" y="1608"/>
                  </a:cubicBezTo>
                  <a:lnTo>
                    <a:pt x="9573" y="1644"/>
                  </a:lnTo>
                  <a:lnTo>
                    <a:pt x="9537" y="1667"/>
                  </a:lnTo>
                  <a:cubicBezTo>
                    <a:pt x="9513" y="1703"/>
                    <a:pt x="9477" y="1715"/>
                    <a:pt x="9430" y="1739"/>
                  </a:cubicBezTo>
                  <a:lnTo>
                    <a:pt x="9406" y="1775"/>
                  </a:lnTo>
                  <a:lnTo>
                    <a:pt x="9370" y="1798"/>
                  </a:lnTo>
                  <a:cubicBezTo>
                    <a:pt x="9335" y="1834"/>
                    <a:pt x="9299" y="1858"/>
                    <a:pt x="9251" y="1882"/>
                  </a:cubicBezTo>
                  <a:cubicBezTo>
                    <a:pt x="9239" y="1882"/>
                    <a:pt x="9239" y="1894"/>
                    <a:pt x="9227" y="1894"/>
                  </a:cubicBezTo>
                  <a:cubicBezTo>
                    <a:pt x="9215" y="1894"/>
                    <a:pt x="9215" y="1906"/>
                    <a:pt x="9192" y="1906"/>
                  </a:cubicBezTo>
                  <a:cubicBezTo>
                    <a:pt x="9132" y="1953"/>
                    <a:pt x="9073" y="1977"/>
                    <a:pt x="9001" y="2025"/>
                  </a:cubicBezTo>
                  <a:cubicBezTo>
                    <a:pt x="8930" y="2072"/>
                    <a:pt x="8834" y="2120"/>
                    <a:pt x="8763" y="2156"/>
                  </a:cubicBezTo>
                  <a:cubicBezTo>
                    <a:pt x="8739" y="2179"/>
                    <a:pt x="8715" y="2191"/>
                    <a:pt x="8692" y="2191"/>
                  </a:cubicBezTo>
                  <a:cubicBezTo>
                    <a:pt x="8632" y="2215"/>
                    <a:pt x="8561" y="2251"/>
                    <a:pt x="8501" y="2275"/>
                  </a:cubicBezTo>
                  <a:cubicBezTo>
                    <a:pt x="8477" y="2298"/>
                    <a:pt x="8453" y="2298"/>
                    <a:pt x="8442" y="2310"/>
                  </a:cubicBezTo>
                  <a:cubicBezTo>
                    <a:pt x="8346" y="2358"/>
                    <a:pt x="8263" y="2382"/>
                    <a:pt x="8168" y="2418"/>
                  </a:cubicBezTo>
                  <a:cubicBezTo>
                    <a:pt x="8156" y="2418"/>
                    <a:pt x="8144" y="2429"/>
                    <a:pt x="8120" y="2429"/>
                  </a:cubicBezTo>
                  <a:cubicBezTo>
                    <a:pt x="8049" y="2453"/>
                    <a:pt x="7977" y="2489"/>
                    <a:pt x="7906" y="2501"/>
                  </a:cubicBezTo>
                  <a:cubicBezTo>
                    <a:pt x="7870" y="2513"/>
                    <a:pt x="7846" y="2513"/>
                    <a:pt x="7811" y="2537"/>
                  </a:cubicBezTo>
                  <a:lnTo>
                    <a:pt x="7680" y="2572"/>
                  </a:lnTo>
                  <a:cubicBezTo>
                    <a:pt x="7644" y="2596"/>
                    <a:pt x="7608" y="2596"/>
                    <a:pt x="7572" y="2608"/>
                  </a:cubicBezTo>
                  <a:cubicBezTo>
                    <a:pt x="7525" y="2620"/>
                    <a:pt x="7489" y="2632"/>
                    <a:pt x="7441" y="2632"/>
                  </a:cubicBezTo>
                  <a:cubicBezTo>
                    <a:pt x="7406" y="2656"/>
                    <a:pt x="7370" y="2656"/>
                    <a:pt x="7334" y="2668"/>
                  </a:cubicBezTo>
                  <a:cubicBezTo>
                    <a:pt x="7287" y="2679"/>
                    <a:pt x="7251" y="2679"/>
                    <a:pt x="7203" y="2691"/>
                  </a:cubicBezTo>
                  <a:cubicBezTo>
                    <a:pt x="7168" y="2715"/>
                    <a:pt x="7132" y="2715"/>
                    <a:pt x="7096" y="2727"/>
                  </a:cubicBezTo>
                  <a:cubicBezTo>
                    <a:pt x="7049" y="2739"/>
                    <a:pt x="7013" y="2739"/>
                    <a:pt x="6965" y="2751"/>
                  </a:cubicBezTo>
                  <a:cubicBezTo>
                    <a:pt x="6929" y="2751"/>
                    <a:pt x="6894" y="2775"/>
                    <a:pt x="6858" y="2775"/>
                  </a:cubicBezTo>
                  <a:cubicBezTo>
                    <a:pt x="6751" y="2787"/>
                    <a:pt x="6668" y="2799"/>
                    <a:pt x="6560" y="2810"/>
                  </a:cubicBezTo>
                  <a:lnTo>
                    <a:pt x="6513" y="2810"/>
                  </a:lnTo>
                  <a:cubicBezTo>
                    <a:pt x="6429" y="2834"/>
                    <a:pt x="6334" y="2834"/>
                    <a:pt x="6251" y="2846"/>
                  </a:cubicBezTo>
                  <a:cubicBezTo>
                    <a:pt x="6215" y="2846"/>
                    <a:pt x="6179" y="2846"/>
                    <a:pt x="6144" y="2858"/>
                  </a:cubicBezTo>
                  <a:cubicBezTo>
                    <a:pt x="6084" y="2858"/>
                    <a:pt x="6025" y="2870"/>
                    <a:pt x="5977" y="2870"/>
                  </a:cubicBezTo>
                  <a:cubicBezTo>
                    <a:pt x="5953" y="2870"/>
                    <a:pt x="5906" y="2870"/>
                    <a:pt x="5882" y="2894"/>
                  </a:cubicBezTo>
                  <a:cubicBezTo>
                    <a:pt x="5822" y="2894"/>
                    <a:pt x="5763" y="2894"/>
                    <a:pt x="5703" y="2906"/>
                  </a:cubicBezTo>
                  <a:lnTo>
                    <a:pt x="4822" y="2906"/>
                  </a:lnTo>
                  <a:cubicBezTo>
                    <a:pt x="4763" y="2906"/>
                    <a:pt x="4715" y="2906"/>
                    <a:pt x="4655" y="2894"/>
                  </a:cubicBezTo>
                  <a:lnTo>
                    <a:pt x="4572" y="2894"/>
                  </a:lnTo>
                  <a:cubicBezTo>
                    <a:pt x="4513" y="2894"/>
                    <a:pt x="4429" y="2870"/>
                    <a:pt x="4370" y="2870"/>
                  </a:cubicBezTo>
                  <a:lnTo>
                    <a:pt x="4310" y="2870"/>
                  </a:lnTo>
                  <a:cubicBezTo>
                    <a:pt x="4227" y="2858"/>
                    <a:pt x="4155" y="2858"/>
                    <a:pt x="4060" y="2846"/>
                  </a:cubicBezTo>
                  <a:lnTo>
                    <a:pt x="4012" y="2846"/>
                  </a:lnTo>
                  <a:cubicBezTo>
                    <a:pt x="3941" y="2834"/>
                    <a:pt x="3870" y="2834"/>
                    <a:pt x="3798" y="2810"/>
                  </a:cubicBezTo>
                  <a:cubicBezTo>
                    <a:pt x="3762" y="2810"/>
                    <a:pt x="3739" y="2799"/>
                    <a:pt x="3703" y="2799"/>
                  </a:cubicBezTo>
                  <a:cubicBezTo>
                    <a:pt x="3643" y="2787"/>
                    <a:pt x="3596" y="2787"/>
                    <a:pt x="3536" y="2775"/>
                  </a:cubicBezTo>
                  <a:cubicBezTo>
                    <a:pt x="3512" y="2775"/>
                    <a:pt x="3477" y="2751"/>
                    <a:pt x="3453" y="2751"/>
                  </a:cubicBezTo>
                  <a:lnTo>
                    <a:pt x="3274" y="2715"/>
                  </a:lnTo>
                  <a:cubicBezTo>
                    <a:pt x="3239" y="2691"/>
                    <a:pt x="3215" y="2691"/>
                    <a:pt x="3167" y="2679"/>
                  </a:cubicBezTo>
                  <a:cubicBezTo>
                    <a:pt x="3108" y="2668"/>
                    <a:pt x="3060" y="2656"/>
                    <a:pt x="3000" y="2632"/>
                  </a:cubicBezTo>
                  <a:cubicBezTo>
                    <a:pt x="2977" y="2620"/>
                    <a:pt x="2941" y="2620"/>
                    <a:pt x="2917" y="2608"/>
                  </a:cubicBezTo>
                  <a:cubicBezTo>
                    <a:pt x="2822" y="2572"/>
                    <a:pt x="2750" y="2560"/>
                    <a:pt x="2667" y="2537"/>
                  </a:cubicBezTo>
                  <a:cubicBezTo>
                    <a:pt x="2643" y="2537"/>
                    <a:pt x="2631" y="2513"/>
                    <a:pt x="2619" y="2513"/>
                  </a:cubicBezTo>
                  <a:cubicBezTo>
                    <a:pt x="2524" y="2489"/>
                    <a:pt x="2429" y="2453"/>
                    <a:pt x="2334" y="2418"/>
                  </a:cubicBezTo>
                  <a:cubicBezTo>
                    <a:pt x="2286" y="2394"/>
                    <a:pt x="2262" y="2382"/>
                    <a:pt x="2227" y="2370"/>
                  </a:cubicBezTo>
                  <a:cubicBezTo>
                    <a:pt x="2203" y="2358"/>
                    <a:pt x="2167" y="2334"/>
                    <a:pt x="2143" y="2334"/>
                  </a:cubicBezTo>
                  <a:cubicBezTo>
                    <a:pt x="2096" y="2322"/>
                    <a:pt x="2048" y="2310"/>
                    <a:pt x="2024" y="2275"/>
                  </a:cubicBezTo>
                  <a:cubicBezTo>
                    <a:pt x="1988" y="2263"/>
                    <a:pt x="1965" y="2251"/>
                    <a:pt x="1953" y="2251"/>
                  </a:cubicBezTo>
                  <a:cubicBezTo>
                    <a:pt x="1905" y="2239"/>
                    <a:pt x="1857" y="2203"/>
                    <a:pt x="1810" y="2191"/>
                  </a:cubicBezTo>
                  <a:cubicBezTo>
                    <a:pt x="1798" y="2179"/>
                    <a:pt x="1774" y="2179"/>
                    <a:pt x="1750" y="2156"/>
                  </a:cubicBezTo>
                  <a:cubicBezTo>
                    <a:pt x="1691" y="2132"/>
                    <a:pt x="1619" y="2084"/>
                    <a:pt x="1560" y="2060"/>
                  </a:cubicBezTo>
                  <a:cubicBezTo>
                    <a:pt x="1500" y="2013"/>
                    <a:pt x="1429" y="1977"/>
                    <a:pt x="1369" y="1941"/>
                  </a:cubicBezTo>
                  <a:cubicBezTo>
                    <a:pt x="1357" y="1917"/>
                    <a:pt x="1322" y="1906"/>
                    <a:pt x="1310" y="1894"/>
                  </a:cubicBezTo>
                  <a:cubicBezTo>
                    <a:pt x="1262" y="1858"/>
                    <a:pt x="1238" y="1834"/>
                    <a:pt x="1191" y="1822"/>
                  </a:cubicBezTo>
                  <a:cubicBezTo>
                    <a:pt x="1155" y="1798"/>
                    <a:pt x="1143" y="1787"/>
                    <a:pt x="1119" y="1775"/>
                  </a:cubicBezTo>
                  <a:cubicBezTo>
                    <a:pt x="1084" y="1739"/>
                    <a:pt x="1060" y="1727"/>
                    <a:pt x="1024" y="1703"/>
                  </a:cubicBezTo>
                  <a:cubicBezTo>
                    <a:pt x="1000" y="1679"/>
                    <a:pt x="976" y="1667"/>
                    <a:pt x="964" y="1644"/>
                  </a:cubicBezTo>
                  <a:cubicBezTo>
                    <a:pt x="941" y="1608"/>
                    <a:pt x="905" y="1596"/>
                    <a:pt x="881" y="1560"/>
                  </a:cubicBezTo>
                  <a:lnTo>
                    <a:pt x="822" y="1501"/>
                  </a:lnTo>
                  <a:cubicBezTo>
                    <a:pt x="786" y="1477"/>
                    <a:pt x="762" y="1465"/>
                    <a:pt x="738" y="1429"/>
                  </a:cubicBezTo>
                  <a:lnTo>
                    <a:pt x="679" y="1370"/>
                  </a:lnTo>
                  <a:lnTo>
                    <a:pt x="607" y="1298"/>
                  </a:lnTo>
                  <a:cubicBezTo>
                    <a:pt x="595" y="1286"/>
                    <a:pt x="583" y="1251"/>
                    <a:pt x="548" y="1239"/>
                  </a:cubicBezTo>
                  <a:cubicBezTo>
                    <a:pt x="536" y="1203"/>
                    <a:pt x="500" y="1191"/>
                    <a:pt x="488" y="1167"/>
                  </a:cubicBezTo>
                  <a:cubicBezTo>
                    <a:pt x="476" y="1144"/>
                    <a:pt x="464" y="1120"/>
                    <a:pt x="441" y="1108"/>
                  </a:cubicBezTo>
                  <a:cubicBezTo>
                    <a:pt x="429" y="1072"/>
                    <a:pt x="405" y="1060"/>
                    <a:pt x="381" y="1025"/>
                  </a:cubicBezTo>
                  <a:cubicBezTo>
                    <a:pt x="369" y="1013"/>
                    <a:pt x="357" y="989"/>
                    <a:pt x="345" y="965"/>
                  </a:cubicBezTo>
                  <a:cubicBezTo>
                    <a:pt x="322" y="941"/>
                    <a:pt x="310" y="929"/>
                    <a:pt x="298" y="894"/>
                  </a:cubicBezTo>
                  <a:cubicBezTo>
                    <a:pt x="286" y="870"/>
                    <a:pt x="262" y="846"/>
                    <a:pt x="250" y="822"/>
                  </a:cubicBezTo>
                  <a:cubicBezTo>
                    <a:pt x="238" y="786"/>
                    <a:pt x="226" y="774"/>
                    <a:pt x="202" y="751"/>
                  </a:cubicBezTo>
                  <a:cubicBezTo>
                    <a:pt x="191" y="715"/>
                    <a:pt x="191" y="703"/>
                    <a:pt x="179" y="667"/>
                  </a:cubicBezTo>
                  <a:cubicBezTo>
                    <a:pt x="167" y="644"/>
                    <a:pt x="143" y="632"/>
                    <a:pt x="143" y="596"/>
                  </a:cubicBezTo>
                  <a:cubicBezTo>
                    <a:pt x="131" y="572"/>
                    <a:pt x="131" y="548"/>
                    <a:pt x="119" y="524"/>
                  </a:cubicBezTo>
                  <a:cubicBezTo>
                    <a:pt x="107" y="489"/>
                    <a:pt x="107" y="477"/>
                    <a:pt x="83" y="453"/>
                  </a:cubicBezTo>
                  <a:cubicBezTo>
                    <a:pt x="71" y="417"/>
                    <a:pt x="71" y="405"/>
                    <a:pt x="71" y="370"/>
                  </a:cubicBezTo>
                  <a:cubicBezTo>
                    <a:pt x="60" y="346"/>
                    <a:pt x="60" y="334"/>
                    <a:pt x="60" y="298"/>
                  </a:cubicBezTo>
                  <a:cubicBezTo>
                    <a:pt x="60" y="274"/>
                    <a:pt x="48" y="251"/>
                    <a:pt x="48" y="227"/>
                  </a:cubicBezTo>
                  <a:cubicBezTo>
                    <a:pt x="48" y="191"/>
                    <a:pt x="24" y="179"/>
                    <a:pt x="24" y="155"/>
                  </a:cubicBezTo>
                  <a:cubicBezTo>
                    <a:pt x="24" y="120"/>
                    <a:pt x="24" y="108"/>
                    <a:pt x="12" y="72"/>
                  </a:cubicBezTo>
                  <a:cubicBezTo>
                    <a:pt x="12" y="48"/>
                    <a:pt x="12" y="3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31;p30">
              <a:extLst>
                <a:ext uri="{FF2B5EF4-FFF2-40B4-BE49-F238E27FC236}">
                  <a16:creationId xmlns:a16="http://schemas.microsoft.com/office/drawing/2014/main" id="{8542B3D4-FCD0-4E54-9E82-1B5DC26820EC}"/>
                </a:ext>
              </a:extLst>
            </p:cNvPr>
            <p:cNvSpPr/>
            <p:nvPr/>
          </p:nvSpPr>
          <p:spPr>
            <a:xfrm>
              <a:off x="5025779" y="3005639"/>
              <a:ext cx="137510" cy="73878"/>
            </a:xfrm>
            <a:custGeom>
              <a:avLst/>
              <a:gdLst/>
              <a:ahLst/>
              <a:cxnLst/>
              <a:rect l="l" t="t" r="r" b="b"/>
              <a:pathLst>
                <a:path w="4657" h="2502" extrusionOk="0">
                  <a:moveTo>
                    <a:pt x="2757" y="513"/>
                  </a:moveTo>
                  <a:cubicBezTo>
                    <a:pt x="2855" y="513"/>
                    <a:pt x="2968" y="534"/>
                    <a:pt x="3096" y="584"/>
                  </a:cubicBezTo>
                  <a:lnTo>
                    <a:pt x="2513" y="918"/>
                  </a:lnTo>
                  <a:cubicBezTo>
                    <a:pt x="2382" y="775"/>
                    <a:pt x="2334" y="656"/>
                    <a:pt x="2477" y="584"/>
                  </a:cubicBezTo>
                  <a:cubicBezTo>
                    <a:pt x="2553" y="540"/>
                    <a:pt x="2646" y="513"/>
                    <a:pt x="2757" y="513"/>
                  </a:cubicBezTo>
                  <a:close/>
                  <a:moveTo>
                    <a:pt x="2215" y="1561"/>
                  </a:moveTo>
                  <a:cubicBezTo>
                    <a:pt x="2334" y="1692"/>
                    <a:pt x="2382" y="1811"/>
                    <a:pt x="2227" y="1906"/>
                  </a:cubicBezTo>
                  <a:cubicBezTo>
                    <a:pt x="2159" y="1943"/>
                    <a:pt x="2075" y="1964"/>
                    <a:pt x="1973" y="1964"/>
                  </a:cubicBezTo>
                  <a:cubicBezTo>
                    <a:pt x="1879" y="1964"/>
                    <a:pt x="1770" y="1946"/>
                    <a:pt x="1644" y="1906"/>
                  </a:cubicBezTo>
                  <a:lnTo>
                    <a:pt x="2215" y="1561"/>
                  </a:lnTo>
                  <a:close/>
                  <a:moveTo>
                    <a:pt x="4108" y="1"/>
                  </a:moveTo>
                  <a:lnTo>
                    <a:pt x="3644" y="263"/>
                  </a:lnTo>
                  <a:cubicBezTo>
                    <a:pt x="3273" y="99"/>
                    <a:pt x="2912" y="25"/>
                    <a:pt x="2590" y="25"/>
                  </a:cubicBezTo>
                  <a:cubicBezTo>
                    <a:pt x="2281" y="25"/>
                    <a:pt x="2008" y="93"/>
                    <a:pt x="1799" y="215"/>
                  </a:cubicBezTo>
                  <a:cubicBezTo>
                    <a:pt x="1215" y="560"/>
                    <a:pt x="1572" y="953"/>
                    <a:pt x="1918" y="1275"/>
                  </a:cubicBezTo>
                  <a:lnTo>
                    <a:pt x="1227" y="1680"/>
                  </a:lnTo>
                  <a:cubicBezTo>
                    <a:pt x="965" y="1489"/>
                    <a:pt x="787" y="1263"/>
                    <a:pt x="727" y="1049"/>
                  </a:cubicBezTo>
                  <a:lnTo>
                    <a:pt x="1" y="1215"/>
                  </a:lnTo>
                  <a:cubicBezTo>
                    <a:pt x="37" y="1453"/>
                    <a:pt x="310" y="1751"/>
                    <a:pt x="691" y="2001"/>
                  </a:cubicBezTo>
                  <a:lnTo>
                    <a:pt x="251" y="2263"/>
                  </a:lnTo>
                  <a:lnTo>
                    <a:pt x="334" y="2299"/>
                  </a:lnTo>
                  <a:lnTo>
                    <a:pt x="668" y="2501"/>
                  </a:lnTo>
                  <a:lnTo>
                    <a:pt x="1132" y="2227"/>
                  </a:lnTo>
                  <a:cubicBezTo>
                    <a:pt x="1477" y="2376"/>
                    <a:pt x="1822" y="2445"/>
                    <a:pt x="2135" y="2445"/>
                  </a:cubicBezTo>
                  <a:cubicBezTo>
                    <a:pt x="2448" y="2445"/>
                    <a:pt x="2727" y="2376"/>
                    <a:pt x="2942" y="2251"/>
                  </a:cubicBezTo>
                  <a:cubicBezTo>
                    <a:pt x="3525" y="1906"/>
                    <a:pt x="3168" y="1537"/>
                    <a:pt x="2823" y="1203"/>
                  </a:cubicBezTo>
                  <a:lnTo>
                    <a:pt x="3525" y="799"/>
                  </a:lnTo>
                  <a:cubicBezTo>
                    <a:pt x="3704" y="930"/>
                    <a:pt x="3847" y="1096"/>
                    <a:pt x="3942" y="1287"/>
                  </a:cubicBezTo>
                  <a:lnTo>
                    <a:pt x="4656" y="1108"/>
                  </a:lnTo>
                  <a:cubicBezTo>
                    <a:pt x="4561" y="906"/>
                    <a:pt x="4358" y="680"/>
                    <a:pt x="4073" y="489"/>
                  </a:cubicBezTo>
                  <a:lnTo>
                    <a:pt x="4525" y="239"/>
                  </a:lnTo>
                  <a:lnTo>
                    <a:pt x="41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32;p30">
              <a:extLst>
                <a:ext uri="{FF2B5EF4-FFF2-40B4-BE49-F238E27FC236}">
                  <a16:creationId xmlns:a16="http://schemas.microsoft.com/office/drawing/2014/main" id="{C940D209-B9B0-4E59-9227-76254FE8110F}"/>
                </a:ext>
              </a:extLst>
            </p:cNvPr>
            <p:cNvSpPr/>
            <p:nvPr/>
          </p:nvSpPr>
          <p:spPr>
            <a:xfrm>
              <a:off x="5161842" y="3196210"/>
              <a:ext cx="313257" cy="180708"/>
            </a:xfrm>
            <a:custGeom>
              <a:avLst/>
              <a:gdLst/>
              <a:ahLst/>
              <a:cxnLst/>
              <a:rect l="l" t="t" r="r" b="b"/>
              <a:pathLst>
                <a:path w="10609" h="6120" extrusionOk="0">
                  <a:moveTo>
                    <a:pt x="5275" y="0"/>
                  </a:moveTo>
                  <a:cubicBezTo>
                    <a:pt x="3921" y="0"/>
                    <a:pt x="2566" y="298"/>
                    <a:pt x="1536" y="893"/>
                  </a:cubicBezTo>
                  <a:cubicBezTo>
                    <a:pt x="501" y="1488"/>
                    <a:pt x="1" y="2274"/>
                    <a:pt x="1" y="3048"/>
                  </a:cubicBezTo>
                  <a:lnTo>
                    <a:pt x="1" y="3131"/>
                  </a:lnTo>
                  <a:cubicBezTo>
                    <a:pt x="36" y="3179"/>
                    <a:pt x="36" y="3203"/>
                    <a:pt x="36" y="3215"/>
                  </a:cubicBezTo>
                  <a:cubicBezTo>
                    <a:pt x="36" y="3250"/>
                    <a:pt x="36" y="3262"/>
                    <a:pt x="48" y="3298"/>
                  </a:cubicBezTo>
                  <a:cubicBezTo>
                    <a:pt x="48" y="3322"/>
                    <a:pt x="48" y="3334"/>
                    <a:pt x="60" y="3369"/>
                  </a:cubicBezTo>
                  <a:cubicBezTo>
                    <a:pt x="60" y="3393"/>
                    <a:pt x="72" y="3405"/>
                    <a:pt x="72" y="3441"/>
                  </a:cubicBezTo>
                  <a:cubicBezTo>
                    <a:pt x="72" y="3477"/>
                    <a:pt x="96" y="3489"/>
                    <a:pt x="96" y="3512"/>
                  </a:cubicBezTo>
                  <a:cubicBezTo>
                    <a:pt x="96" y="3548"/>
                    <a:pt x="108" y="3560"/>
                    <a:pt x="108" y="3596"/>
                  </a:cubicBezTo>
                  <a:cubicBezTo>
                    <a:pt x="108" y="3620"/>
                    <a:pt x="120" y="3631"/>
                    <a:pt x="120" y="3667"/>
                  </a:cubicBezTo>
                  <a:cubicBezTo>
                    <a:pt x="131" y="3691"/>
                    <a:pt x="131" y="3703"/>
                    <a:pt x="155" y="3739"/>
                  </a:cubicBezTo>
                  <a:cubicBezTo>
                    <a:pt x="167" y="3774"/>
                    <a:pt x="167" y="3786"/>
                    <a:pt x="179" y="3810"/>
                  </a:cubicBezTo>
                  <a:cubicBezTo>
                    <a:pt x="191" y="3846"/>
                    <a:pt x="215" y="3858"/>
                    <a:pt x="215" y="3893"/>
                  </a:cubicBezTo>
                  <a:cubicBezTo>
                    <a:pt x="227" y="3917"/>
                    <a:pt x="227" y="3929"/>
                    <a:pt x="239" y="3965"/>
                  </a:cubicBezTo>
                  <a:cubicBezTo>
                    <a:pt x="251" y="3989"/>
                    <a:pt x="274" y="4001"/>
                    <a:pt x="286" y="4036"/>
                  </a:cubicBezTo>
                  <a:cubicBezTo>
                    <a:pt x="298" y="4072"/>
                    <a:pt x="310" y="4084"/>
                    <a:pt x="334" y="4108"/>
                  </a:cubicBezTo>
                  <a:cubicBezTo>
                    <a:pt x="346" y="4143"/>
                    <a:pt x="358" y="4155"/>
                    <a:pt x="370" y="4191"/>
                  </a:cubicBezTo>
                  <a:cubicBezTo>
                    <a:pt x="393" y="4203"/>
                    <a:pt x="405" y="4227"/>
                    <a:pt x="417" y="4251"/>
                  </a:cubicBezTo>
                  <a:cubicBezTo>
                    <a:pt x="429" y="4274"/>
                    <a:pt x="453" y="4286"/>
                    <a:pt x="477" y="4322"/>
                  </a:cubicBezTo>
                  <a:cubicBezTo>
                    <a:pt x="489" y="4334"/>
                    <a:pt x="512" y="4358"/>
                    <a:pt x="524" y="4382"/>
                  </a:cubicBezTo>
                  <a:cubicBezTo>
                    <a:pt x="536" y="4405"/>
                    <a:pt x="572" y="4417"/>
                    <a:pt x="584" y="4453"/>
                  </a:cubicBezTo>
                  <a:cubicBezTo>
                    <a:pt x="596" y="4465"/>
                    <a:pt x="608" y="4501"/>
                    <a:pt x="643" y="4512"/>
                  </a:cubicBezTo>
                  <a:cubicBezTo>
                    <a:pt x="655" y="4548"/>
                    <a:pt x="691" y="4560"/>
                    <a:pt x="715" y="4584"/>
                  </a:cubicBezTo>
                  <a:lnTo>
                    <a:pt x="774" y="4643"/>
                  </a:lnTo>
                  <a:lnTo>
                    <a:pt x="846" y="4715"/>
                  </a:lnTo>
                  <a:lnTo>
                    <a:pt x="905" y="4774"/>
                  </a:lnTo>
                  <a:cubicBezTo>
                    <a:pt x="941" y="4810"/>
                    <a:pt x="965" y="4822"/>
                    <a:pt x="1001" y="4858"/>
                  </a:cubicBezTo>
                  <a:cubicBezTo>
                    <a:pt x="1013" y="4870"/>
                    <a:pt x="1048" y="4882"/>
                    <a:pt x="1060" y="4917"/>
                  </a:cubicBezTo>
                  <a:cubicBezTo>
                    <a:pt x="1084" y="4941"/>
                    <a:pt x="1120" y="4953"/>
                    <a:pt x="1144" y="4989"/>
                  </a:cubicBezTo>
                  <a:cubicBezTo>
                    <a:pt x="1179" y="5001"/>
                    <a:pt x="1191" y="5013"/>
                    <a:pt x="1227" y="5036"/>
                  </a:cubicBezTo>
                  <a:cubicBezTo>
                    <a:pt x="1263" y="5060"/>
                    <a:pt x="1298" y="5096"/>
                    <a:pt x="1346" y="5108"/>
                  </a:cubicBezTo>
                  <a:cubicBezTo>
                    <a:pt x="1358" y="5120"/>
                    <a:pt x="1370" y="5132"/>
                    <a:pt x="1405" y="5155"/>
                  </a:cubicBezTo>
                  <a:cubicBezTo>
                    <a:pt x="1465" y="5191"/>
                    <a:pt x="1525" y="5227"/>
                    <a:pt x="1596" y="5274"/>
                  </a:cubicBezTo>
                  <a:cubicBezTo>
                    <a:pt x="1655" y="5298"/>
                    <a:pt x="1715" y="5346"/>
                    <a:pt x="1786" y="5370"/>
                  </a:cubicBezTo>
                  <a:cubicBezTo>
                    <a:pt x="1798" y="5394"/>
                    <a:pt x="1834" y="5394"/>
                    <a:pt x="1846" y="5405"/>
                  </a:cubicBezTo>
                  <a:cubicBezTo>
                    <a:pt x="1894" y="5417"/>
                    <a:pt x="1929" y="5453"/>
                    <a:pt x="1977" y="5465"/>
                  </a:cubicBezTo>
                  <a:cubicBezTo>
                    <a:pt x="2013" y="5477"/>
                    <a:pt x="2036" y="5489"/>
                    <a:pt x="2048" y="5489"/>
                  </a:cubicBezTo>
                  <a:cubicBezTo>
                    <a:pt x="2096" y="5513"/>
                    <a:pt x="2132" y="5536"/>
                    <a:pt x="2167" y="5548"/>
                  </a:cubicBezTo>
                  <a:cubicBezTo>
                    <a:pt x="2203" y="5572"/>
                    <a:pt x="2227" y="5584"/>
                    <a:pt x="2263" y="5584"/>
                  </a:cubicBezTo>
                  <a:cubicBezTo>
                    <a:pt x="2287" y="5596"/>
                    <a:pt x="2334" y="5608"/>
                    <a:pt x="2370" y="5632"/>
                  </a:cubicBezTo>
                  <a:cubicBezTo>
                    <a:pt x="2453" y="5655"/>
                    <a:pt x="2548" y="5703"/>
                    <a:pt x="2644" y="5727"/>
                  </a:cubicBezTo>
                  <a:cubicBezTo>
                    <a:pt x="2668" y="5727"/>
                    <a:pt x="2679" y="5751"/>
                    <a:pt x="2691" y="5751"/>
                  </a:cubicBezTo>
                  <a:cubicBezTo>
                    <a:pt x="2787" y="5775"/>
                    <a:pt x="2858" y="5810"/>
                    <a:pt x="2941" y="5822"/>
                  </a:cubicBezTo>
                  <a:cubicBezTo>
                    <a:pt x="2977" y="5834"/>
                    <a:pt x="3001" y="5834"/>
                    <a:pt x="3037" y="5846"/>
                  </a:cubicBezTo>
                  <a:cubicBezTo>
                    <a:pt x="3096" y="5870"/>
                    <a:pt x="3144" y="5882"/>
                    <a:pt x="3203" y="5894"/>
                  </a:cubicBezTo>
                  <a:cubicBezTo>
                    <a:pt x="3227" y="5906"/>
                    <a:pt x="3263" y="5906"/>
                    <a:pt x="3310" y="5929"/>
                  </a:cubicBezTo>
                  <a:lnTo>
                    <a:pt x="3489" y="5965"/>
                  </a:lnTo>
                  <a:cubicBezTo>
                    <a:pt x="3513" y="5965"/>
                    <a:pt x="3549" y="5989"/>
                    <a:pt x="3572" y="5989"/>
                  </a:cubicBezTo>
                  <a:cubicBezTo>
                    <a:pt x="3632" y="6001"/>
                    <a:pt x="3680" y="6001"/>
                    <a:pt x="3739" y="6013"/>
                  </a:cubicBezTo>
                  <a:cubicBezTo>
                    <a:pt x="3763" y="6013"/>
                    <a:pt x="3799" y="6036"/>
                    <a:pt x="3822" y="6036"/>
                  </a:cubicBezTo>
                  <a:cubicBezTo>
                    <a:pt x="3906" y="6048"/>
                    <a:pt x="3977" y="6060"/>
                    <a:pt x="4049" y="6060"/>
                  </a:cubicBezTo>
                  <a:lnTo>
                    <a:pt x="4096" y="6060"/>
                  </a:lnTo>
                  <a:cubicBezTo>
                    <a:pt x="4180" y="6072"/>
                    <a:pt x="4263" y="6096"/>
                    <a:pt x="4346" y="6096"/>
                  </a:cubicBezTo>
                  <a:lnTo>
                    <a:pt x="4406" y="6096"/>
                  </a:lnTo>
                  <a:cubicBezTo>
                    <a:pt x="4465" y="6096"/>
                    <a:pt x="4537" y="6108"/>
                    <a:pt x="4596" y="6108"/>
                  </a:cubicBezTo>
                  <a:lnTo>
                    <a:pt x="4692" y="6108"/>
                  </a:lnTo>
                  <a:cubicBezTo>
                    <a:pt x="4751" y="6108"/>
                    <a:pt x="4799" y="6120"/>
                    <a:pt x="4846" y="6120"/>
                  </a:cubicBezTo>
                  <a:lnTo>
                    <a:pt x="5727" y="6120"/>
                  </a:lnTo>
                  <a:cubicBezTo>
                    <a:pt x="5787" y="6120"/>
                    <a:pt x="5846" y="6120"/>
                    <a:pt x="5906" y="6108"/>
                  </a:cubicBezTo>
                  <a:cubicBezTo>
                    <a:pt x="5942" y="6108"/>
                    <a:pt x="5989" y="6108"/>
                    <a:pt x="6013" y="6096"/>
                  </a:cubicBezTo>
                  <a:cubicBezTo>
                    <a:pt x="6073" y="6096"/>
                    <a:pt x="6132" y="6072"/>
                    <a:pt x="6180" y="6072"/>
                  </a:cubicBezTo>
                  <a:cubicBezTo>
                    <a:pt x="6204" y="6072"/>
                    <a:pt x="6251" y="6072"/>
                    <a:pt x="6287" y="6060"/>
                  </a:cubicBezTo>
                  <a:cubicBezTo>
                    <a:pt x="6370" y="6048"/>
                    <a:pt x="6466" y="6048"/>
                    <a:pt x="6549" y="6036"/>
                  </a:cubicBezTo>
                  <a:lnTo>
                    <a:pt x="6597" y="6036"/>
                  </a:lnTo>
                  <a:cubicBezTo>
                    <a:pt x="6704" y="6013"/>
                    <a:pt x="6787" y="6001"/>
                    <a:pt x="6894" y="5989"/>
                  </a:cubicBezTo>
                  <a:cubicBezTo>
                    <a:pt x="6918" y="5989"/>
                    <a:pt x="6966" y="5977"/>
                    <a:pt x="7001" y="5977"/>
                  </a:cubicBezTo>
                  <a:cubicBezTo>
                    <a:pt x="7037" y="5953"/>
                    <a:pt x="7085" y="5953"/>
                    <a:pt x="7132" y="5941"/>
                  </a:cubicBezTo>
                  <a:cubicBezTo>
                    <a:pt x="7180" y="5929"/>
                    <a:pt x="7204" y="5929"/>
                    <a:pt x="7240" y="5906"/>
                  </a:cubicBezTo>
                  <a:cubicBezTo>
                    <a:pt x="7275" y="5894"/>
                    <a:pt x="7323" y="5894"/>
                    <a:pt x="7370" y="5882"/>
                  </a:cubicBezTo>
                  <a:cubicBezTo>
                    <a:pt x="7394" y="5870"/>
                    <a:pt x="7442" y="5870"/>
                    <a:pt x="7478" y="5846"/>
                  </a:cubicBezTo>
                  <a:cubicBezTo>
                    <a:pt x="7513" y="5834"/>
                    <a:pt x="7561" y="5822"/>
                    <a:pt x="7609" y="5822"/>
                  </a:cubicBezTo>
                  <a:cubicBezTo>
                    <a:pt x="7632" y="5810"/>
                    <a:pt x="7680" y="5810"/>
                    <a:pt x="7716" y="5786"/>
                  </a:cubicBezTo>
                  <a:lnTo>
                    <a:pt x="7847" y="5751"/>
                  </a:lnTo>
                  <a:cubicBezTo>
                    <a:pt x="7871" y="5727"/>
                    <a:pt x="7906" y="5727"/>
                    <a:pt x="7930" y="5715"/>
                  </a:cubicBezTo>
                  <a:cubicBezTo>
                    <a:pt x="8013" y="5691"/>
                    <a:pt x="8085" y="5655"/>
                    <a:pt x="8156" y="5644"/>
                  </a:cubicBezTo>
                  <a:cubicBezTo>
                    <a:pt x="8168" y="5644"/>
                    <a:pt x="8192" y="5632"/>
                    <a:pt x="8204" y="5632"/>
                  </a:cubicBezTo>
                  <a:cubicBezTo>
                    <a:pt x="8287" y="5596"/>
                    <a:pt x="8383" y="5548"/>
                    <a:pt x="8466" y="5525"/>
                  </a:cubicBezTo>
                  <a:cubicBezTo>
                    <a:pt x="8502" y="5513"/>
                    <a:pt x="8513" y="5513"/>
                    <a:pt x="8525" y="5489"/>
                  </a:cubicBezTo>
                  <a:cubicBezTo>
                    <a:pt x="8585" y="5465"/>
                    <a:pt x="8668" y="5429"/>
                    <a:pt x="8728" y="5405"/>
                  </a:cubicBezTo>
                  <a:cubicBezTo>
                    <a:pt x="8752" y="5394"/>
                    <a:pt x="8764" y="5370"/>
                    <a:pt x="8799" y="5370"/>
                  </a:cubicBezTo>
                  <a:cubicBezTo>
                    <a:pt x="8883" y="5334"/>
                    <a:pt x="8966" y="5286"/>
                    <a:pt x="9037" y="5239"/>
                  </a:cubicBezTo>
                  <a:cubicBezTo>
                    <a:pt x="9097" y="5191"/>
                    <a:pt x="9156" y="5167"/>
                    <a:pt x="9228" y="5120"/>
                  </a:cubicBezTo>
                  <a:cubicBezTo>
                    <a:pt x="9240" y="5120"/>
                    <a:pt x="9240" y="5108"/>
                    <a:pt x="9264" y="5108"/>
                  </a:cubicBezTo>
                  <a:cubicBezTo>
                    <a:pt x="9275" y="5108"/>
                    <a:pt x="9275" y="5096"/>
                    <a:pt x="9287" y="5096"/>
                  </a:cubicBezTo>
                  <a:cubicBezTo>
                    <a:pt x="9335" y="5060"/>
                    <a:pt x="9359" y="5036"/>
                    <a:pt x="9406" y="5013"/>
                  </a:cubicBezTo>
                  <a:lnTo>
                    <a:pt x="9442" y="4989"/>
                  </a:lnTo>
                  <a:lnTo>
                    <a:pt x="9466" y="4953"/>
                  </a:lnTo>
                  <a:cubicBezTo>
                    <a:pt x="9502" y="4929"/>
                    <a:pt x="9526" y="4917"/>
                    <a:pt x="9573" y="4882"/>
                  </a:cubicBezTo>
                  <a:lnTo>
                    <a:pt x="9597" y="4858"/>
                  </a:lnTo>
                  <a:lnTo>
                    <a:pt x="9633" y="4822"/>
                  </a:lnTo>
                  <a:cubicBezTo>
                    <a:pt x="9656" y="4798"/>
                    <a:pt x="9692" y="4774"/>
                    <a:pt x="9716" y="4751"/>
                  </a:cubicBezTo>
                  <a:lnTo>
                    <a:pt x="9752" y="4715"/>
                  </a:lnTo>
                  <a:lnTo>
                    <a:pt x="9776" y="4691"/>
                  </a:lnTo>
                  <a:cubicBezTo>
                    <a:pt x="9811" y="4655"/>
                    <a:pt x="9835" y="4643"/>
                    <a:pt x="9859" y="4620"/>
                  </a:cubicBezTo>
                  <a:cubicBezTo>
                    <a:pt x="9871" y="4596"/>
                    <a:pt x="9883" y="4572"/>
                    <a:pt x="9918" y="4560"/>
                  </a:cubicBezTo>
                  <a:lnTo>
                    <a:pt x="9990" y="4477"/>
                  </a:lnTo>
                  <a:lnTo>
                    <a:pt x="10002" y="4465"/>
                  </a:lnTo>
                  <a:lnTo>
                    <a:pt x="10049" y="4417"/>
                  </a:lnTo>
                  <a:cubicBezTo>
                    <a:pt x="10061" y="4393"/>
                    <a:pt x="10097" y="4382"/>
                    <a:pt x="10109" y="4346"/>
                  </a:cubicBezTo>
                  <a:cubicBezTo>
                    <a:pt x="10121" y="4334"/>
                    <a:pt x="10133" y="4322"/>
                    <a:pt x="10133" y="4298"/>
                  </a:cubicBezTo>
                  <a:cubicBezTo>
                    <a:pt x="10133" y="4298"/>
                    <a:pt x="10133" y="4286"/>
                    <a:pt x="10157" y="4286"/>
                  </a:cubicBezTo>
                  <a:cubicBezTo>
                    <a:pt x="10168" y="4262"/>
                    <a:pt x="10180" y="4239"/>
                    <a:pt x="10216" y="4215"/>
                  </a:cubicBezTo>
                  <a:cubicBezTo>
                    <a:pt x="10216" y="4215"/>
                    <a:pt x="10216" y="4203"/>
                    <a:pt x="10228" y="4203"/>
                  </a:cubicBezTo>
                  <a:cubicBezTo>
                    <a:pt x="10240" y="4179"/>
                    <a:pt x="10240" y="4167"/>
                    <a:pt x="10252" y="4155"/>
                  </a:cubicBezTo>
                  <a:cubicBezTo>
                    <a:pt x="10276" y="4120"/>
                    <a:pt x="10288" y="4108"/>
                    <a:pt x="10299" y="4084"/>
                  </a:cubicBezTo>
                  <a:cubicBezTo>
                    <a:pt x="10299" y="4060"/>
                    <a:pt x="10311" y="4060"/>
                    <a:pt x="10311" y="4048"/>
                  </a:cubicBezTo>
                  <a:cubicBezTo>
                    <a:pt x="10335" y="4036"/>
                    <a:pt x="10335" y="4024"/>
                    <a:pt x="10335" y="4001"/>
                  </a:cubicBezTo>
                  <a:cubicBezTo>
                    <a:pt x="10347" y="3977"/>
                    <a:pt x="10359" y="3965"/>
                    <a:pt x="10371" y="3929"/>
                  </a:cubicBezTo>
                  <a:cubicBezTo>
                    <a:pt x="10371" y="3917"/>
                    <a:pt x="10395" y="3917"/>
                    <a:pt x="10395" y="3905"/>
                  </a:cubicBezTo>
                  <a:cubicBezTo>
                    <a:pt x="10395" y="3881"/>
                    <a:pt x="10407" y="3870"/>
                    <a:pt x="10407" y="3858"/>
                  </a:cubicBezTo>
                  <a:cubicBezTo>
                    <a:pt x="10418" y="3822"/>
                    <a:pt x="10430" y="3810"/>
                    <a:pt x="10430" y="3786"/>
                  </a:cubicBezTo>
                  <a:cubicBezTo>
                    <a:pt x="10430" y="3762"/>
                    <a:pt x="10454" y="3750"/>
                    <a:pt x="10454" y="3750"/>
                  </a:cubicBezTo>
                  <a:cubicBezTo>
                    <a:pt x="10454" y="3739"/>
                    <a:pt x="10466" y="3727"/>
                    <a:pt x="10466" y="3727"/>
                  </a:cubicBezTo>
                  <a:cubicBezTo>
                    <a:pt x="10478" y="3691"/>
                    <a:pt x="10478" y="3679"/>
                    <a:pt x="10490" y="3643"/>
                  </a:cubicBezTo>
                  <a:cubicBezTo>
                    <a:pt x="10490" y="3631"/>
                    <a:pt x="10490" y="3620"/>
                    <a:pt x="10502" y="3620"/>
                  </a:cubicBezTo>
                  <a:cubicBezTo>
                    <a:pt x="10502" y="3608"/>
                    <a:pt x="10502" y="3608"/>
                    <a:pt x="10526" y="3584"/>
                  </a:cubicBezTo>
                  <a:cubicBezTo>
                    <a:pt x="10526" y="3560"/>
                    <a:pt x="10538" y="3548"/>
                    <a:pt x="10538" y="3512"/>
                  </a:cubicBezTo>
                  <a:cubicBezTo>
                    <a:pt x="10538" y="3500"/>
                    <a:pt x="10538" y="3489"/>
                    <a:pt x="10549" y="3465"/>
                  </a:cubicBezTo>
                  <a:lnTo>
                    <a:pt x="10549" y="3441"/>
                  </a:lnTo>
                  <a:cubicBezTo>
                    <a:pt x="10549" y="3405"/>
                    <a:pt x="10561" y="3393"/>
                    <a:pt x="10561" y="3369"/>
                  </a:cubicBezTo>
                  <a:lnTo>
                    <a:pt x="10561" y="3322"/>
                  </a:lnTo>
                  <a:lnTo>
                    <a:pt x="10561" y="3286"/>
                  </a:lnTo>
                  <a:cubicBezTo>
                    <a:pt x="10561" y="3262"/>
                    <a:pt x="10561" y="3250"/>
                    <a:pt x="10585" y="3215"/>
                  </a:cubicBezTo>
                  <a:lnTo>
                    <a:pt x="10585" y="3167"/>
                  </a:lnTo>
                  <a:lnTo>
                    <a:pt x="10585" y="3143"/>
                  </a:lnTo>
                  <a:cubicBezTo>
                    <a:pt x="10609" y="2322"/>
                    <a:pt x="10085" y="1500"/>
                    <a:pt x="9014" y="893"/>
                  </a:cubicBezTo>
                  <a:cubicBezTo>
                    <a:pt x="7984" y="298"/>
                    <a:pt x="6629" y="0"/>
                    <a:pt x="5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33;p30">
              <a:extLst>
                <a:ext uri="{FF2B5EF4-FFF2-40B4-BE49-F238E27FC236}">
                  <a16:creationId xmlns:a16="http://schemas.microsoft.com/office/drawing/2014/main" id="{20867709-6162-416F-A3E4-F3180C646FD5}"/>
                </a:ext>
              </a:extLst>
            </p:cNvPr>
            <p:cNvSpPr/>
            <p:nvPr/>
          </p:nvSpPr>
          <p:spPr>
            <a:xfrm>
              <a:off x="5189982" y="3211475"/>
              <a:ext cx="260167" cy="149645"/>
            </a:xfrm>
            <a:custGeom>
              <a:avLst/>
              <a:gdLst/>
              <a:ahLst/>
              <a:cxnLst/>
              <a:rect l="l" t="t" r="r" b="b"/>
              <a:pathLst>
                <a:path w="8811" h="5068" extrusionOk="0">
                  <a:moveTo>
                    <a:pt x="4407" y="1"/>
                  </a:moveTo>
                  <a:cubicBezTo>
                    <a:pt x="3289" y="1"/>
                    <a:pt x="2173" y="245"/>
                    <a:pt x="1322" y="733"/>
                  </a:cubicBezTo>
                  <a:cubicBezTo>
                    <a:pt x="476" y="1221"/>
                    <a:pt x="60" y="1864"/>
                    <a:pt x="60" y="2519"/>
                  </a:cubicBezTo>
                  <a:lnTo>
                    <a:pt x="60" y="2579"/>
                  </a:lnTo>
                  <a:cubicBezTo>
                    <a:pt x="0" y="2638"/>
                    <a:pt x="0" y="2662"/>
                    <a:pt x="0" y="2686"/>
                  </a:cubicBezTo>
                  <a:cubicBezTo>
                    <a:pt x="0" y="2698"/>
                    <a:pt x="0" y="2733"/>
                    <a:pt x="12" y="2745"/>
                  </a:cubicBezTo>
                  <a:cubicBezTo>
                    <a:pt x="12" y="2757"/>
                    <a:pt x="12" y="2793"/>
                    <a:pt x="36" y="2805"/>
                  </a:cubicBezTo>
                  <a:cubicBezTo>
                    <a:pt x="36" y="2817"/>
                    <a:pt x="48" y="2852"/>
                    <a:pt x="48" y="2864"/>
                  </a:cubicBezTo>
                  <a:cubicBezTo>
                    <a:pt x="48" y="2876"/>
                    <a:pt x="60" y="2912"/>
                    <a:pt x="60" y="2924"/>
                  </a:cubicBezTo>
                  <a:cubicBezTo>
                    <a:pt x="60" y="2936"/>
                    <a:pt x="71" y="2972"/>
                    <a:pt x="71" y="2983"/>
                  </a:cubicBezTo>
                  <a:cubicBezTo>
                    <a:pt x="71" y="2995"/>
                    <a:pt x="95" y="3031"/>
                    <a:pt x="95" y="3043"/>
                  </a:cubicBezTo>
                  <a:cubicBezTo>
                    <a:pt x="95" y="3055"/>
                    <a:pt x="107" y="3091"/>
                    <a:pt x="119" y="3103"/>
                  </a:cubicBezTo>
                  <a:cubicBezTo>
                    <a:pt x="119" y="3114"/>
                    <a:pt x="131" y="3150"/>
                    <a:pt x="131" y="3162"/>
                  </a:cubicBezTo>
                  <a:cubicBezTo>
                    <a:pt x="155" y="3174"/>
                    <a:pt x="155" y="3210"/>
                    <a:pt x="167" y="3222"/>
                  </a:cubicBezTo>
                  <a:cubicBezTo>
                    <a:pt x="179" y="3233"/>
                    <a:pt x="179" y="3269"/>
                    <a:pt x="191" y="3281"/>
                  </a:cubicBezTo>
                  <a:cubicBezTo>
                    <a:pt x="214" y="3293"/>
                    <a:pt x="226" y="3329"/>
                    <a:pt x="226" y="3341"/>
                  </a:cubicBezTo>
                  <a:cubicBezTo>
                    <a:pt x="238" y="3353"/>
                    <a:pt x="238" y="3388"/>
                    <a:pt x="250" y="3400"/>
                  </a:cubicBezTo>
                  <a:cubicBezTo>
                    <a:pt x="274" y="3412"/>
                    <a:pt x="286" y="3448"/>
                    <a:pt x="298" y="3460"/>
                  </a:cubicBezTo>
                  <a:cubicBezTo>
                    <a:pt x="310" y="3472"/>
                    <a:pt x="333" y="3484"/>
                    <a:pt x="333" y="3519"/>
                  </a:cubicBezTo>
                  <a:cubicBezTo>
                    <a:pt x="345" y="3531"/>
                    <a:pt x="357" y="3567"/>
                    <a:pt x="369" y="3579"/>
                  </a:cubicBezTo>
                  <a:cubicBezTo>
                    <a:pt x="393" y="3591"/>
                    <a:pt x="405" y="3603"/>
                    <a:pt x="417" y="3638"/>
                  </a:cubicBezTo>
                  <a:cubicBezTo>
                    <a:pt x="429" y="3650"/>
                    <a:pt x="452" y="3686"/>
                    <a:pt x="464" y="3698"/>
                  </a:cubicBezTo>
                  <a:cubicBezTo>
                    <a:pt x="476" y="3710"/>
                    <a:pt x="488" y="3722"/>
                    <a:pt x="512" y="3757"/>
                  </a:cubicBezTo>
                  <a:lnTo>
                    <a:pt x="572" y="3817"/>
                  </a:lnTo>
                  <a:lnTo>
                    <a:pt x="607" y="3865"/>
                  </a:lnTo>
                  <a:lnTo>
                    <a:pt x="667" y="3924"/>
                  </a:lnTo>
                  <a:lnTo>
                    <a:pt x="714" y="3960"/>
                  </a:lnTo>
                  <a:cubicBezTo>
                    <a:pt x="750" y="3984"/>
                    <a:pt x="762" y="4007"/>
                    <a:pt x="786" y="4019"/>
                  </a:cubicBezTo>
                  <a:cubicBezTo>
                    <a:pt x="810" y="4043"/>
                    <a:pt x="822" y="4055"/>
                    <a:pt x="845" y="4067"/>
                  </a:cubicBezTo>
                  <a:cubicBezTo>
                    <a:pt x="881" y="4079"/>
                    <a:pt x="905" y="4115"/>
                    <a:pt x="929" y="4126"/>
                  </a:cubicBezTo>
                  <a:cubicBezTo>
                    <a:pt x="941" y="4138"/>
                    <a:pt x="953" y="4162"/>
                    <a:pt x="988" y="4174"/>
                  </a:cubicBezTo>
                  <a:cubicBezTo>
                    <a:pt x="1012" y="4198"/>
                    <a:pt x="1048" y="4222"/>
                    <a:pt x="1083" y="4234"/>
                  </a:cubicBezTo>
                  <a:cubicBezTo>
                    <a:pt x="1107" y="4246"/>
                    <a:pt x="1119" y="4246"/>
                    <a:pt x="1131" y="4257"/>
                  </a:cubicBezTo>
                  <a:cubicBezTo>
                    <a:pt x="1179" y="4293"/>
                    <a:pt x="1238" y="4317"/>
                    <a:pt x="1286" y="4353"/>
                  </a:cubicBezTo>
                  <a:cubicBezTo>
                    <a:pt x="1322" y="4376"/>
                    <a:pt x="1381" y="4412"/>
                    <a:pt x="1441" y="4436"/>
                  </a:cubicBezTo>
                  <a:cubicBezTo>
                    <a:pt x="1464" y="4460"/>
                    <a:pt x="1476" y="4460"/>
                    <a:pt x="1500" y="4472"/>
                  </a:cubicBezTo>
                  <a:cubicBezTo>
                    <a:pt x="1536" y="4484"/>
                    <a:pt x="1584" y="4496"/>
                    <a:pt x="1607" y="4531"/>
                  </a:cubicBezTo>
                  <a:cubicBezTo>
                    <a:pt x="1619" y="4543"/>
                    <a:pt x="1655" y="4543"/>
                    <a:pt x="1667" y="4555"/>
                  </a:cubicBezTo>
                  <a:cubicBezTo>
                    <a:pt x="1703" y="4579"/>
                    <a:pt x="1738" y="4591"/>
                    <a:pt x="1774" y="4603"/>
                  </a:cubicBezTo>
                  <a:cubicBezTo>
                    <a:pt x="1798" y="4615"/>
                    <a:pt x="1822" y="4615"/>
                    <a:pt x="1845" y="4638"/>
                  </a:cubicBezTo>
                  <a:cubicBezTo>
                    <a:pt x="1881" y="4650"/>
                    <a:pt x="1905" y="4662"/>
                    <a:pt x="1941" y="4662"/>
                  </a:cubicBezTo>
                  <a:cubicBezTo>
                    <a:pt x="2012" y="4698"/>
                    <a:pt x="2084" y="4722"/>
                    <a:pt x="2179" y="4757"/>
                  </a:cubicBezTo>
                  <a:cubicBezTo>
                    <a:pt x="2191" y="4757"/>
                    <a:pt x="2203" y="4769"/>
                    <a:pt x="2203" y="4769"/>
                  </a:cubicBezTo>
                  <a:cubicBezTo>
                    <a:pt x="2274" y="4793"/>
                    <a:pt x="2334" y="4817"/>
                    <a:pt x="2417" y="4829"/>
                  </a:cubicBezTo>
                  <a:cubicBezTo>
                    <a:pt x="2441" y="4829"/>
                    <a:pt x="2453" y="4841"/>
                    <a:pt x="2488" y="4841"/>
                  </a:cubicBezTo>
                  <a:cubicBezTo>
                    <a:pt x="2536" y="4853"/>
                    <a:pt x="2572" y="4877"/>
                    <a:pt x="2619" y="4877"/>
                  </a:cubicBezTo>
                  <a:cubicBezTo>
                    <a:pt x="2655" y="4877"/>
                    <a:pt x="2679" y="4888"/>
                    <a:pt x="2691" y="4888"/>
                  </a:cubicBezTo>
                  <a:cubicBezTo>
                    <a:pt x="2738" y="4900"/>
                    <a:pt x="2798" y="4912"/>
                    <a:pt x="2846" y="4912"/>
                  </a:cubicBezTo>
                  <a:cubicBezTo>
                    <a:pt x="2869" y="4912"/>
                    <a:pt x="2893" y="4936"/>
                    <a:pt x="2917" y="4936"/>
                  </a:cubicBezTo>
                  <a:cubicBezTo>
                    <a:pt x="2965" y="4948"/>
                    <a:pt x="3012" y="4948"/>
                    <a:pt x="3048" y="4960"/>
                  </a:cubicBezTo>
                  <a:cubicBezTo>
                    <a:pt x="3084" y="4960"/>
                    <a:pt x="3096" y="4972"/>
                    <a:pt x="3131" y="4972"/>
                  </a:cubicBezTo>
                  <a:cubicBezTo>
                    <a:pt x="3191" y="4996"/>
                    <a:pt x="3250" y="4996"/>
                    <a:pt x="3310" y="5008"/>
                  </a:cubicBezTo>
                  <a:lnTo>
                    <a:pt x="3334" y="5008"/>
                  </a:lnTo>
                  <a:cubicBezTo>
                    <a:pt x="3405" y="5019"/>
                    <a:pt x="3465" y="5019"/>
                    <a:pt x="3548" y="5031"/>
                  </a:cubicBezTo>
                  <a:lnTo>
                    <a:pt x="3584" y="5031"/>
                  </a:lnTo>
                  <a:cubicBezTo>
                    <a:pt x="3643" y="5031"/>
                    <a:pt x="3691" y="5055"/>
                    <a:pt x="3750" y="5055"/>
                  </a:cubicBezTo>
                  <a:lnTo>
                    <a:pt x="3822" y="5055"/>
                  </a:lnTo>
                  <a:cubicBezTo>
                    <a:pt x="3870" y="5055"/>
                    <a:pt x="3917" y="5055"/>
                    <a:pt x="3965" y="5067"/>
                  </a:cubicBezTo>
                  <a:lnTo>
                    <a:pt x="4929" y="5067"/>
                  </a:lnTo>
                  <a:cubicBezTo>
                    <a:pt x="4977" y="5067"/>
                    <a:pt x="5013" y="5067"/>
                    <a:pt x="5060" y="5055"/>
                  </a:cubicBezTo>
                  <a:cubicBezTo>
                    <a:pt x="5096" y="5055"/>
                    <a:pt x="5120" y="5055"/>
                    <a:pt x="5155" y="5031"/>
                  </a:cubicBezTo>
                  <a:cubicBezTo>
                    <a:pt x="5227" y="5019"/>
                    <a:pt x="5298" y="5019"/>
                    <a:pt x="5370" y="5008"/>
                  </a:cubicBezTo>
                  <a:lnTo>
                    <a:pt x="5405" y="5008"/>
                  </a:lnTo>
                  <a:cubicBezTo>
                    <a:pt x="5489" y="4996"/>
                    <a:pt x="5572" y="4972"/>
                    <a:pt x="5655" y="4960"/>
                  </a:cubicBezTo>
                  <a:cubicBezTo>
                    <a:pt x="5691" y="4960"/>
                    <a:pt x="5715" y="4948"/>
                    <a:pt x="5751" y="4948"/>
                  </a:cubicBezTo>
                  <a:cubicBezTo>
                    <a:pt x="5786" y="4948"/>
                    <a:pt x="5822" y="4936"/>
                    <a:pt x="5870" y="4912"/>
                  </a:cubicBezTo>
                  <a:cubicBezTo>
                    <a:pt x="5894" y="4912"/>
                    <a:pt x="5929" y="4900"/>
                    <a:pt x="5953" y="4900"/>
                  </a:cubicBezTo>
                  <a:cubicBezTo>
                    <a:pt x="6001" y="4888"/>
                    <a:pt x="6025" y="4888"/>
                    <a:pt x="6072" y="4877"/>
                  </a:cubicBezTo>
                  <a:cubicBezTo>
                    <a:pt x="6096" y="4877"/>
                    <a:pt x="6132" y="4853"/>
                    <a:pt x="6156" y="4841"/>
                  </a:cubicBezTo>
                  <a:cubicBezTo>
                    <a:pt x="6191" y="4829"/>
                    <a:pt x="6239" y="4829"/>
                    <a:pt x="6263" y="4817"/>
                  </a:cubicBezTo>
                  <a:cubicBezTo>
                    <a:pt x="6298" y="4793"/>
                    <a:pt x="6322" y="4793"/>
                    <a:pt x="6358" y="4781"/>
                  </a:cubicBezTo>
                  <a:cubicBezTo>
                    <a:pt x="6382" y="4769"/>
                    <a:pt x="6429" y="4769"/>
                    <a:pt x="6453" y="4757"/>
                  </a:cubicBezTo>
                  <a:cubicBezTo>
                    <a:pt x="6489" y="4734"/>
                    <a:pt x="6513" y="4734"/>
                    <a:pt x="6537" y="4722"/>
                  </a:cubicBezTo>
                  <a:cubicBezTo>
                    <a:pt x="6596" y="4710"/>
                    <a:pt x="6668" y="4674"/>
                    <a:pt x="6727" y="4662"/>
                  </a:cubicBezTo>
                  <a:cubicBezTo>
                    <a:pt x="6739" y="4662"/>
                    <a:pt x="6751" y="4650"/>
                    <a:pt x="6775" y="4650"/>
                  </a:cubicBezTo>
                  <a:lnTo>
                    <a:pt x="6989" y="4555"/>
                  </a:lnTo>
                  <a:cubicBezTo>
                    <a:pt x="7013" y="4543"/>
                    <a:pt x="7025" y="4543"/>
                    <a:pt x="7049" y="4531"/>
                  </a:cubicBezTo>
                  <a:cubicBezTo>
                    <a:pt x="7108" y="4496"/>
                    <a:pt x="7156" y="4484"/>
                    <a:pt x="7215" y="4460"/>
                  </a:cubicBezTo>
                  <a:cubicBezTo>
                    <a:pt x="7227" y="4436"/>
                    <a:pt x="7263" y="4436"/>
                    <a:pt x="7275" y="4424"/>
                  </a:cubicBezTo>
                  <a:cubicBezTo>
                    <a:pt x="7346" y="4400"/>
                    <a:pt x="7406" y="4353"/>
                    <a:pt x="7489" y="4317"/>
                  </a:cubicBezTo>
                  <a:cubicBezTo>
                    <a:pt x="7549" y="4293"/>
                    <a:pt x="7584" y="4257"/>
                    <a:pt x="7632" y="4234"/>
                  </a:cubicBezTo>
                  <a:cubicBezTo>
                    <a:pt x="7644" y="4234"/>
                    <a:pt x="7644" y="4222"/>
                    <a:pt x="7668" y="4222"/>
                  </a:cubicBezTo>
                  <a:lnTo>
                    <a:pt x="7680" y="4198"/>
                  </a:lnTo>
                  <a:cubicBezTo>
                    <a:pt x="7703" y="4186"/>
                    <a:pt x="7739" y="4162"/>
                    <a:pt x="7787" y="4138"/>
                  </a:cubicBezTo>
                  <a:cubicBezTo>
                    <a:pt x="7799" y="4138"/>
                    <a:pt x="7799" y="4126"/>
                    <a:pt x="7811" y="4126"/>
                  </a:cubicBezTo>
                  <a:cubicBezTo>
                    <a:pt x="7822" y="4126"/>
                    <a:pt x="7822" y="4115"/>
                    <a:pt x="7846" y="4115"/>
                  </a:cubicBezTo>
                  <a:cubicBezTo>
                    <a:pt x="7870" y="4103"/>
                    <a:pt x="7906" y="4067"/>
                    <a:pt x="7918" y="4055"/>
                  </a:cubicBezTo>
                  <a:cubicBezTo>
                    <a:pt x="7930" y="4055"/>
                    <a:pt x="7930" y="4043"/>
                    <a:pt x="7953" y="4043"/>
                  </a:cubicBezTo>
                  <a:lnTo>
                    <a:pt x="7977" y="4007"/>
                  </a:lnTo>
                  <a:cubicBezTo>
                    <a:pt x="8013" y="3995"/>
                    <a:pt x="8025" y="3960"/>
                    <a:pt x="8049" y="3948"/>
                  </a:cubicBezTo>
                  <a:lnTo>
                    <a:pt x="8084" y="3924"/>
                  </a:lnTo>
                  <a:lnTo>
                    <a:pt x="8108" y="3888"/>
                  </a:lnTo>
                  <a:lnTo>
                    <a:pt x="8168" y="3829"/>
                  </a:lnTo>
                  <a:lnTo>
                    <a:pt x="8215" y="3781"/>
                  </a:lnTo>
                  <a:lnTo>
                    <a:pt x="8275" y="3722"/>
                  </a:lnTo>
                  <a:cubicBezTo>
                    <a:pt x="8275" y="3722"/>
                    <a:pt x="8275" y="3710"/>
                    <a:pt x="8287" y="3710"/>
                  </a:cubicBezTo>
                  <a:cubicBezTo>
                    <a:pt x="8311" y="3698"/>
                    <a:pt x="8311" y="3686"/>
                    <a:pt x="8322" y="3662"/>
                  </a:cubicBezTo>
                  <a:cubicBezTo>
                    <a:pt x="8334" y="3650"/>
                    <a:pt x="8346" y="3626"/>
                    <a:pt x="8370" y="3603"/>
                  </a:cubicBezTo>
                  <a:cubicBezTo>
                    <a:pt x="8382" y="3591"/>
                    <a:pt x="8382" y="3579"/>
                    <a:pt x="8394" y="3567"/>
                  </a:cubicBezTo>
                  <a:lnTo>
                    <a:pt x="8406" y="3543"/>
                  </a:lnTo>
                  <a:cubicBezTo>
                    <a:pt x="8430" y="3531"/>
                    <a:pt x="8442" y="3507"/>
                    <a:pt x="8453" y="3484"/>
                  </a:cubicBezTo>
                  <a:cubicBezTo>
                    <a:pt x="8453" y="3484"/>
                    <a:pt x="8453" y="3472"/>
                    <a:pt x="8465" y="3472"/>
                  </a:cubicBezTo>
                  <a:cubicBezTo>
                    <a:pt x="8477" y="3460"/>
                    <a:pt x="8477" y="3448"/>
                    <a:pt x="8501" y="3424"/>
                  </a:cubicBezTo>
                  <a:cubicBezTo>
                    <a:pt x="8513" y="3412"/>
                    <a:pt x="8525" y="3388"/>
                    <a:pt x="8549" y="3364"/>
                  </a:cubicBezTo>
                  <a:cubicBezTo>
                    <a:pt x="8549" y="3353"/>
                    <a:pt x="8561" y="3353"/>
                    <a:pt x="8561" y="3341"/>
                  </a:cubicBezTo>
                  <a:cubicBezTo>
                    <a:pt x="8561" y="3329"/>
                    <a:pt x="8573" y="3329"/>
                    <a:pt x="8573" y="3305"/>
                  </a:cubicBezTo>
                  <a:cubicBezTo>
                    <a:pt x="8584" y="3293"/>
                    <a:pt x="8596" y="3269"/>
                    <a:pt x="8596" y="3245"/>
                  </a:cubicBezTo>
                  <a:cubicBezTo>
                    <a:pt x="8596" y="3233"/>
                    <a:pt x="8620" y="3233"/>
                    <a:pt x="8620" y="3222"/>
                  </a:cubicBezTo>
                  <a:cubicBezTo>
                    <a:pt x="8620" y="3210"/>
                    <a:pt x="8632" y="3210"/>
                    <a:pt x="8632" y="3186"/>
                  </a:cubicBezTo>
                  <a:cubicBezTo>
                    <a:pt x="8644" y="3174"/>
                    <a:pt x="8644" y="3150"/>
                    <a:pt x="8656" y="3126"/>
                  </a:cubicBezTo>
                  <a:cubicBezTo>
                    <a:pt x="8656" y="3114"/>
                    <a:pt x="8656" y="3114"/>
                    <a:pt x="8680" y="3103"/>
                  </a:cubicBezTo>
                  <a:cubicBezTo>
                    <a:pt x="8680" y="3091"/>
                    <a:pt x="8680" y="3091"/>
                    <a:pt x="8692" y="3067"/>
                  </a:cubicBezTo>
                  <a:cubicBezTo>
                    <a:pt x="8703" y="3055"/>
                    <a:pt x="8703" y="3031"/>
                    <a:pt x="8715" y="3007"/>
                  </a:cubicBezTo>
                  <a:cubicBezTo>
                    <a:pt x="8715" y="2995"/>
                    <a:pt x="8715" y="2995"/>
                    <a:pt x="8739" y="2983"/>
                  </a:cubicBezTo>
                  <a:cubicBezTo>
                    <a:pt x="8739" y="2972"/>
                    <a:pt x="8739" y="2972"/>
                    <a:pt x="8751" y="2948"/>
                  </a:cubicBezTo>
                  <a:cubicBezTo>
                    <a:pt x="8751" y="2936"/>
                    <a:pt x="8763" y="2912"/>
                    <a:pt x="8763" y="2888"/>
                  </a:cubicBezTo>
                  <a:lnTo>
                    <a:pt x="8763" y="2864"/>
                  </a:lnTo>
                  <a:lnTo>
                    <a:pt x="8763" y="2829"/>
                  </a:lnTo>
                  <a:cubicBezTo>
                    <a:pt x="8763" y="2817"/>
                    <a:pt x="8775" y="2793"/>
                    <a:pt x="8775" y="2769"/>
                  </a:cubicBezTo>
                  <a:lnTo>
                    <a:pt x="8775" y="2745"/>
                  </a:lnTo>
                  <a:lnTo>
                    <a:pt x="8775" y="2710"/>
                  </a:lnTo>
                  <a:lnTo>
                    <a:pt x="8775" y="2650"/>
                  </a:lnTo>
                  <a:lnTo>
                    <a:pt x="8775" y="2614"/>
                  </a:lnTo>
                  <a:lnTo>
                    <a:pt x="8775" y="2591"/>
                  </a:lnTo>
                  <a:cubicBezTo>
                    <a:pt x="8811" y="1924"/>
                    <a:pt x="8382" y="1257"/>
                    <a:pt x="7501" y="733"/>
                  </a:cubicBezTo>
                  <a:cubicBezTo>
                    <a:pt x="6644" y="245"/>
                    <a:pt x="5525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34;p30">
              <a:extLst>
                <a:ext uri="{FF2B5EF4-FFF2-40B4-BE49-F238E27FC236}">
                  <a16:creationId xmlns:a16="http://schemas.microsoft.com/office/drawing/2014/main" id="{E440D25B-E183-4F24-9F19-993D5A074A22}"/>
                </a:ext>
              </a:extLst>
            </p:cNvPr>
            <p:cNvSpPr/>
            <p:nvPr/>
          </p:nvSpPr>
          <p:spPr>
            <a:xfrm>
              <a:off x="5163614" y="3291820"/>
              <a:ext cx="311486" cy="120266"/>
            </a:xfrm>
            <a:custGeom>
              <a:avLst/>
              <a:gdLst/>
              <a:ahLst/>
              <a:cxnLst/>
              <a:rect l="l" t="t" r="r" b="b"/>
              <a:pathLst>
                <a:path w="10549" h="4073" extrusionOk="0">
                  <a:moveTo>
                    <a:pt x="0" y="1"/>
                  </a:moveTo>
                  <a:lnTo>
                    <a:pt x="0" y="1036"/>
                  </a:lnTo>
                  <a:cubicBezTo>
                    <a:pt x="0" y="1822"/>
                    <a:pt x="524" y="2620"/>
                    <a:pt x="1560" y="3227"/>
                  </a:cubicBezTo>
                  <a:cubicBezTo>
                    <a:pt x="1619" y="3251"/>
                    <a:pt x="1679" y="3299"/>
                    <a:pt x="1762" y="3334"/>
                  </a:cubicBezTo>
                  <a:cubicBezTo>
                    <a:pt x="1774" y="3346"/>
                    <a:pt x="1798" y="3346"/>
                    <a:pt x="1822" y="3358"/>
                  </a:cubicBezTo>
                  <a:cubicBezTo>
                    <a:pt x="1857" y="3370"/>
                    <a:pt x="1905" y="3406"/>
                    <a:pt x="1953" y="3418"/>
                  </a:cubicBezTo>
                  <a:cubicBezTo>
                    <a:pt x="1976" y="3430"/>
                    <a:pt x="2012" y="3453"/>
                    <a:pt x="2024" y="3453"/>
                  </a:cubicBezTo>
                  <a:cubicBezTo>
                    <a:pt x="2072" y="3465"/>
                    <a:pt x="2096" y="3477"/>
                    <a:pt x="2143" y="3513"/>
                  </a:cubicBezTo>
                  <a:cubicBezTo>
                    <a:pt x="2179" y="3525"/>
                    <a:pt x="2203" y="3537"/>
                    <a:pt x="2238" y="3537"/>
                  </a:cubicBezTo>
                  <a:cubicBezTo>
                    <a:pt x="2262" y="3549"/>
                    <a:pt x="2298" y="3572"/>
                    <a:pt x="2322" y="3572"/>
                  </a:cubicBezTo>
                  <a:cubicBezTo>
                    <a:pt x="2334" y="3572"/>
                    <a:pt x="2334" y="3572"/>
                    <a:pt x="2357" y="3584"/>
                  </a:cubicBezTo>
                  <a:cubicBezTo>
                    <a:pt x="2441" y="3608"/>
                    <a:pt x="2536" y="3656"/>
                    <a:pt x="2631" y="3691"/>
                  </a:cubicBezTo>
                  <a:cubicBezTo>
                    <a:pt x="2655" y="3691"/>
                    <a:pt x="2667" y="3703"/>
                    <a:pt x="2679" y="3703"/>
                  </a:cubicBezTo>
                  <a:cubicBezTo>
                    <a:pt x="2774" y="3727"/>
                    <a:pt x="2846" y="3763"/>
                    <a:pt x="2929" y="3775"/>
                  </a:cubicBezTo>
                  <a:cubicBezTo>
                    <a:pt x="2953" y="3775"/>
                    <a:pt x="2965" y="3787"/>
                    <a:pt x="2977" y="3787"/>
                  </a:cubicBezTo>
                  <a:cubicBezTo>
                    <a:pt x="2989" y="3787"/>
                    <a:pt x="3012" y="3811"/>
                    <a:pt x="3024" y="3811"/>
                  </a:cubicBezTo>
                  <a:cubicBezTo>
                    <a:pt x="3084" y="3822"/>
                    <a:pt x="3131" y="3834"/>
                    <a:pt x="3191" y="3846"/>
                  </a:cubicBezTo>
                  <a:cubicBezTo>
                    <a:pt x="3215" y="3870"/>
                    <a:pt x="3250" y="3870"/>
                    <a:pt x="3286" y="3882"/>
                  </a:cubicBezTo>
                  <a:lnTo>
                    <a:pt x="3465" y="3930"/>
                  </a:lnTo>
                  <a:cubicBezTo>
                    <a:pt x="3489" y="3930"/>
                    <a:pt x="3512" y="3941"/>
                    <a:pt x="3524" y="3941"/>
                  </a:cubicBezTo>
                  <a:lnTo>
                    <a:pt x="3548" y="3941"/>
                  </a:lnTo>
                  <a:cubicBezTo>
                    <a:pt x="3608" y="3953"/>
                    <a:pt x="3643" y="3953"/>
                    <a:pt x="3703" y="3965"/>
                  </a:cubicBezTo>
                  <a:cubicBezTo>
                    <a:pt x="3739" y="3965"/>
                    <a:pt x="3762" y="3989"/>
                    <a:pt x="3798" y="3989"/>
                  </a:cubicBezTo>
                  <a:cubicBezTo>
                    <a:pt x="3870" y="4001"/>
                    <a:pt x="3941" y="4013"/>
                    <a:pt x="4024" y="4013"/>
                  </a:cubicBezTo>
                  <a:lnTo>
                    <a:pt x="4048" y="4013"/>
                  </a:lnTo>
                  <a:cubicBezTo>
                    <a:pt x="4143" y="4025"/>
                    <a:pt x="4215" y="4049"/>
                    <a:pt x="4298" y="4049"/>
                  </a:cubicBezTo>
                  <a:lnTo>
                    <a:pt x="4358" y="4049"/>
                  </a:lnTo>
                  <a:cubicBezTo>
                    <a:pt x="4417" y="4049"/>
                    <a:pt x="4501" y="4061"/>
                    <a:pt x="4560" y="4061"/>
                  </a:cubicBezTo>
                  <a:lnTo>
                    <a:pt x="4643" y="4061"/>
                  </a:lnTo>
                  <a:cubicBezTo>
                    <a:pt x="4703" y="4061"/>
                    <a:pt x="4751" y="4072"/>
                    <a:pt x="4810" y="4072"/>
                  </a:cubicBezTo>
                  <a:lnTo>
                    <a:pt x="5691" y="4072"/>
                  </a:lnTo>
                  <a:cubicBezTo>
                    <a:pt x="5751" y="4072"/>
                    <a:pt x="5810" y="4072"/>
                    <a:pt x="5870" y="4061"/>
                  </a:cubicBezTo>
                  <a:cubicBezTo>
                    <a:pt x="5894" y="4061"/>
                    <a:pt x="5941" y="4061"/>
                    <a:pt x="5965" y="4049"/>
                  </a:cubicBezTo>
                  <a:cubicBezTo>
                    <a:pt x="6025" y="4049"/>
                    <a:pt x="6084" y="4025"/>
                    <a:pt x="6132" y="4025"/>
                  </a:cubicBezTo>
                  <a:lnTo>
                    <a:pt x="6239" y="4025"/>
                  </a:lnTo>
                  <a:cubicBezTo>
                    <a:pt x="6322" y="4013"/>
                    <a:pt x="6418" y="4013"/>
                    <a:pt x="6501" y="4001"/>
                  </a:cubicBezTo>
                  <a:lnTo>
                    <a:pt x="6548" y="4001"/>
                  </a:lnTo>
                  <a:cubicBezTo>
                    <a:pt x="6656" y="3989"/>
                    <a:pt x="6739" y="3965"/>
                    <a:pt x="6846" y="3953"/>
                  </a:cubicBezTo>
                  <a:lnTo>
                    <a:pt x="6882" y="3953"/>
                  </a:lnTo>
                  <a:cubicBezTo>
                    <a:pt x="6906" y="3953"/>
                    <a:pt x="6941" y="3941"/>
                    <a:pt x="6953" y="3941"/>
                  </a:cubicBezTo>
                  <a:cubicBezTo>
                    <a:pt x="7001" y="3930"/>
                    <a:pt x="7037" y="3930"/>
                    <a:pt x="7084" y="3906"/>
                  </a:cubicBezTo>
                  <a:cubicBezTo>
                    <a:pt x="7132" y="3894"/>
                    <a:pt x="7156" y="3894"/>
                    <a:pt x="7203" y="3882"/>
                  </a:cubicBezTo>
                  <a:cubicBezTo>
                    <a:pt x="7251" y="3870"/>
                    <a:pt x="7299" y="3870"/>
                    <a:pt x="7334" y="3846"/>
                  </a:cubicBezTo>
                  <a:cubicBezTo>
                    <a:pt x="7382" y="3834"/>
                    <a:pt x="7418" y="3834"/>
                    <a:pt x="7441" y="3822"/>
                  </a:cubicBezTo>
                  <a:cubicBezTo>
                    <a:pt x="7489" y="3811"/>
                    <a:pt x="7537" y="3787"/>
                    <a:pt x="7572" y="3787"/>
                  </a:cubicBezTo>
                  <a:cubicBezTo>
                    <a:pt x="7608" y="3775"/>
                    <a:pt x="7656" y="3775"/>
                    <a:pt x="7680" y="3763"/>
                  </a:cubicBezTo>
                  <a:lnTo>
                    <a:pt x="7811" y="3715"/>
                  </a:lnTo>
                  <a:cubicBezTo>
                    <a:pt x="7834" y="3715"/>
                    <a:pt x="7858" y="3703"/>
                    <a:pt x="7870" y="3703"/>
                  </a:cubicBezTo>
                  <a:cubicBezTo>
                    <a:pt x="7894" y="3703"/>
                    <a:pt x="7906" y="3691"/>
                    <a:pt x="7918" y="3691"/>
                  </a:cubicBezTo>
                  <a:cubicBezTo>
                    <a:pt x="7989" y="3656"/>
                    <a:pt x="8072" y="3632"/>
                    <a:pt x="8144" y="3608"/>
                  </a:cubicBezTo>
                  <a:cubicBezTo>
                    <a:pt x="8156" y="3608"/>
                    <a:pt x="8168" y="3596"/>
                    <a:pt x="8192" y="3596"/>
                  </a:cubicBezTo>
                  <a:cubicBezTo>
                    <a:pt x="8275" y="3572"/>
                    <a:pt x="8370" y="3525"/>
                    <a:pt x="8453" y="3489"/>
                  </a:cubicBezTo>
                  <a:cubicBezTo>
                    <a:pt x="8489" y="3477"/>
                    <a:pt x="8501" y="3477"/>
                    <a:pt x="8525" y="3465"/>
                  </a:cubicBezTo>
                  <a:cubicBezTo>
                    <a:pt x="8584" y="3430"/>
                    <a:pt x="8668" y="3406"/>
                    <a:pt x="8727" y="3370"/>
                  </a:cubicBezTo>
                  <a:cubicBezTo>
                    <a:pt x="8751" y="3358"/>
                    <a:pt x="8763" y="3346"/>
                    <a:pt x="8799" y="3346"/>
                  </a:cubicBezTo>
                  <a:cubicBezTo>
                    <a:pt x="8882" y="3299"/>
                    <a:pt x="8965" y="3251"/>
                    <a:pt x="9037" y="3215"/>
                  </a:cubicBezTo>
                  <a:cubicBezTo>
                    <a:pt x="9049" y="3191"/>
                    <a:pt x="9085" y="3179"/>
                    <a:pt x="9096" y="3168"/>
                  </a:cubicBezTo>
                  <a:cubicBezTo>
                    <a:pt x="9108" y="3156"/>
                    <a:pt x="9144" y="3132"/>
                    <a:pt x="9156" y="3132"/>
                  </a:cubicBezTo>
                  <a:cubicBezTo>
                    <a:pt x="9180" y="3120"/>
                    <a:pt x="9215" y="3096"/>
                    <a:pt x="9239" y="3072"/>
                  </a:cubicBezTo>
                  <a:cubicBezTo>
                    <a:pt x="9275" y="3060"/>
                    <a:pt x="9299" y="3037"/>
                    <a:pt x="9335" y="3013"/>
                  </a:cubicBezTo>
                  <a:cubicBezTo>
                    <a:pt x="9358" y="3001"/>
                    <a:pt x="9394" y="2977"/>
                    <a:pt x="9418" y="2953"/>
                  </a:cubicBezTo>
                  <a:cubicBezTo>
                    <a:pt x="9454" y="2941"/>
                    <a:pt x="9477" y="2918"/>
                    <a:pt x="9501" y="2894"/>
                  </a:cubicBezTo>
                  <a:cubicBezTo>
                    <a:pt x="9525" y="2882"/>
                    <a:pt x="9561" y="2858"/>
                    <a:pt x="9585" y="2834"/>
                  </a:cubicBezTo>
                  <a:cubicBezTo>
                    <a:pt x="9620" y="2822"/>
                    <a:pt x="9632" y="2798"/>
                    <a:pt x="9656" y="2775"/>
                  </a:cubicBezTo>
                  <a:cubicBezTo>
                    <a:pt x="9692" y="2763"/>
                    <a:pt x="9704" y="2739"/>
                    <a:pt x="9739" y="2715"/>
                  </a:cubicBezTo>
                  <a:lnTo>
                    <a:pt x="9763" y="2691"/>
                  </a:lnTo>
                  <a:cubicBezTo>
                    <a:pt x="9775" y="2679"/>
                    <a:pt x="9811" y="2656"/>
                    <a:pt x="9823" y="2632"/>
                  </a:cubicBezTo>
                  <a:lnTo>
                    <a:pt x="9835" y="2620"/>
                  </a:lnTo>
                  <a:cubicBezTo>
                    <a:pt x="9882" y="2572"/>
                    <a:pt x="9918" y="2537"/>
                    <a:pt x="9942" y="2501"/>
                  </a:cubicBezTo>
                  <a:lnTo>
                    <a:pt x="9977" y="2465"/>
                  </a:lnTo>
                  <a:cubicBezTo>
                    <a:pt x="10001" y="2441"/>
                    <a:pt x="10037" y="2394"/>
                    <a:pt x="10061" y="2358"/>
                  </a:cubicBezTo>
                  <a:lnTo>
                    <a:pt x="10073" y="2346"/>
                  </a:lnTo>
                  <a:lnTo>
                    <a:pt x="10097" y="2334"/>
                  </a:lnTo>
                  <a:cubicBezTo>
                    <a:pt x="10108" y="2322"/>
                    <a:pt x="10108" y="2298"/>
                    <a:pt x="10120" y="2298"/>
                  </a:cubicBezTo>
                  <a:cubicBezTo>
                    <a:pt x="10156" y="2275"/>
                    <a:pt x="10168" y="2227"/>
                    <a:pt x="10192" y="2203"/>
                  </a:cubicBezTo>
                  <a:cubicBezTo>
                    <a:pt x="10216" y="2179"/>
                    <a:pt x="10228" y="2156"/>
                    <a:pt x="10228" y="2144"/>
                  </a:cubicBezTo>
                  <a:cubicBezTo>
                    <a:pt x="10239" y="2108"/>
                    <a:pt x="10275" y="2084"/>
                    <a:pt x="10287" y="2048"/>
                  </a:cubicBezTo>
                  <a:cubicBezTo>
                    <a:pt x="10287" y="2036"/>
                    <a:pt x="10299" y="2036"/>
                    <a:pt x="10299" y="2025"/>
                  </a:cubicBezTo>
                  <a:cubicBezTo>
                    <a:pt x="10299" y="2001"/>
                    <a:pt x="10311" y="1989"/>
                    <a:pt x="10311" y="1989"/>
                  </a:cubicBezTo>
                  <a:cubicBezTo>
                    <a:pt x="10335" y="1965"/>
                    <a:pt x="10347" y="1929"/>
                    <a:pt x="10358" y="1917"/>
                  </a:cubicBezTo>
                  <a:cubicBezTo>
                    <a:pt x="10370" y="1906"/>
                    <a:pt x="10370" y="1870"/>
                    <a:pt x="10394" y="1846"/>
                  </a:cubicBezTo>
                  <a:cubicBezTo>
                    <a:pt x="10406" y="1810"/>
                    <a:pt x="10418" y="1786"/>
                    <a:pt x="10418" y="1763"/>
                  </a:cubicBezTo>
                  <a:cubicBezTo>
                    <a:pt x="10418" y="1751"/>
                    <a:pt x="10430" y="1739"/>
                    <a:pt x="10430" y="1727"/>
                  </a:cubicBezTo>
                  <a:cubicBezTo>
                    <a:pt x="10430" y="1703"/>
                    <a:pt x="10430" y="1703"/>
                    <a:pt x="10454" y="1691"/>
                  </a:cubicBezTo>
                  <a:cubicBezTo>
                    <a:pt x="10466" y="1667"/>
                    <a:pt x="10466" y="1644"/>
                    <a:pt x="10478" y="1620"/>
                  </a:cubicBezTo>
                  <a:cubicBezTo>
                    <a:pt x="10478" y="1584"/>
                    <a:pt x="10489" y="1572"/>
                    <a:pt x="10489" y="1548"/>
                  </a:cubicBezTo>
                  <a:cubicBezTo>
                    <a:pt x="10489" y="1513"/>
                    <a:pt x="10513" y="1501"/>
                    <a:pt x="10513" y="1465"/>
                  </a:cubicBezTo>
                  <a:cubicBezTo>
                    <a:pt x="10513" y="1453"/>
                    <a:pt x="10513" y="1441"/>
                    <a:pt x="10525" y="1429"/>
                  </a:cubicBezTo>
                  <a:lnTo>
                    <a:pt x="10525" y="1405"/>
                  </a:lnTo>
                  <a:cubicBezTo>
                    <a:pt x="10525" y="1382"/>
                    <a:pt x="10537" y="1346"/>
                    <a:pt x="10537" y="1334"/>
                  </a:cubicBezTo>
                  <a:cubicBezTo>
                    <a:pt x="10537" y="1310"/>
                    <a:pt x="10537" y="1286"/>
                    <a:pt x="10549" y="1263"/>
                  </a:cubicBezTo>
                  <a:lnTo>
                    <a:pt x="10549" y="1191"/>
                  </a:lnTo>
                  <a:lnTo>
                    <a:pt x="10549" y="1108"/>
                  </a:lnTo>
                  <a:lnTo>
                    <a:pt x="10549" y="1096"/>
                  </a:lnTo>
                  <a:lnTo>
                    <a:pt x="10549" y="1"/>
                  </a:lnTo>
                  <a:cubicBezTo>
                    <a:pt x="10549" y="24"/>
                    <a:pt x="10549" y="36"/>
                    <a:pt x="10537" y="72"/>
                  </a:cubicBezTo>
                  <a:lnTo>
                    <a:pt x="10537" y="96"/>
                  </a:lnTo>
                  <a:lnTo>
                    <a:pt x="10537" y="143"/>
                  </a:lnTo>
                  <a:cubicBezTo>
                    <a:pt x="10537" y="179"/>
                    <a:pt x="10525" y="191"/>
                    <a:pt x="10525" y="215"/>
                  </a:cubicBezTo>
                  <a:lnTo>
                    <a:pt x="10525" y="251"/>
                  </a:lnTo>
                  <a:cubicBezTo>
                    <a:pt x="10525" y="262"/>
                    <a:pt x="10525" y="274"/>
                    <a:pt x="10513" y="298"/>
                  </a:cubicBezTo>
                  <a:cubicBezTo>
                    <a:pt x="10513" y="322"/>
                    <a:pt x="10489" y="334"/>
                    <a:pt x="10489" y="370"/>
                  </a:cubicBezTo>
                  <a:cubicBezTo>
                    <a:pt x="10489" y="382"/>
                    <a:pt x="10489" y="382"/>
                    <a:pt x="10478" y="393"/>
                  </a:cubicBezTo>
                  <a:cubicBezTo>
                    <a:pt x="10478" y="417"/>
                    <a:pt x="10478" y="429"/>
                    <a:pt x="10466" y="429"/>
                  </a:cubicBezTo>
                  <a:cubicBezTo>
                    <a:pt x="10454" y="453"/>
                    <a:pt x="10454" y="477"/>
                    <a:pt x="10430" y="501"/>
                  </a:cubicBezTo>
                  <a:cubicBezTo>
                    <a:pt x="10430" y="512"/>
                    <a:pt x="10418" y="536"/>
                    <a:pt x="10418" y="536"/>
                  </a:cubicBezTo>
                  <a:cubicBezTo>
                    <a:pt x="10418" y="548"/>
                    <a:pt x="10406" y="560"/>
                    <a:pt x="10406" y="560"/>
                  </a:cubicBezTo>
                  <a:cubicBezTo>
                    <a:pt x="10394" y="596"/>
                    <a:pt x="10370" y="608"/>
                    <a:pt x="10370" y="632"/>
                  </a:cubicBezTo>
                  <a:cubicBezTo>
                    <a:pt x="10370" y="655"/>
                    <a:pt x="10358" y="667"/>
                    <a:pt x="10358" y="679"/>
                  </a:cubicBezTo>
                  <a:cubicBezTo>
                    <a:pt x="10358" y="691"/>
                    <a:pt x="10347" y="691"/>
                    <a:pt x="10347" y="715"/>
                  </a:cubicBezTo>
                  <a:cubicBezTo>
                    <a:pt x="10335" y="739"/>
                    <a:pt x="10311" y="751"/>
                    <a:pt x="10299" y="786"/>
                  </a:cubicBezTo>
                  <a:cubicBezTo>
                    <a:pt x="10299" y="798"/>
                    <a:pt x="10287" y="810"/>
                    <a:pt x="10287" y="834"/>
                  </a:cubicBezTo>
                  <a:cubicBezTo>
                    <a:pt x="10287" y="846"/>
                    <a:pt x="10275" y="846"/>
                    <a:pt x="10275" y="858"/>
                  </a:cubicBezTo>
                  <a:cubicBezTo>
                    <a:pt x="10251" y="893"/>
                    <a:pt x="10239" y="905"/>
                    <a:pt x="10228" y="929"/>
                  </a:cubicBezTo>
                  <a:cubicBezTo>
                    <a:pt x="10216" y="953"/>
                    <a:pt x="10216" y="965"/>
                    <a:pt x="10192" y="977"/>
                  </a:cubicBezTo>
                  <a:cubicBezTo>
                    <a:pt x="10192" y="977"/>
                    <a:pt x="10192" y="989"/>
                    <a:pt x="10180" y="989"/>
                  </a:cubicBezTo>
                  <a:cubicBezTo>
                    <a:pt x="10168" y="1024"/>
                    <a:pt x="10156" y="1036"/>
                    <a:pt x="10120" y="1072"/>
                  </a:cubicBezTo>
                  <a:cubicBezTo>
                    <a:pt x="10120" y="1072"/>
                    <a:pt x="10120" y="1084"/>
                    <a:pt x="10108" y="1084"/>
                  </a:cubicBezTo>
                  <a:cubicBezTo>
                    <a:pt x="10097" y="1096"/>
                    <a:pt x="10073" y="1108"/>
                    <a:pt x="10073" y="1132"/>
                  </a:cubicBezTo>
                  <a:cubicBezTo>
                    <a:pt x="10061" y="1155"/>
                    <a:pt x="10037" y="1167"/>
                    <a:pt x="10013" y="1203"/>
                  </a:cubicBezTo>
                  <a:lnTo>
                    <a:pt x="9977" y="1251"/>
                  </a:lnTo>
                  <a:lnTo>
                    <a:pt x="9954" y="1263"/>
                  </a:lnTo>
                  <a:cubicBezTo>
                    <a:pt x="9942" y="1286"/>
                    <a:pt x="9918" y="1310"/>
                    <a:pt x="9882" y="1334"/>
                  </a:cubicBezTo>
                  <a:cubicBezTo>
                    <a:pt x="9870" y="1346"/>
                    <a:pt x="9858" y="1382"/>
                    <a:pt x="9823" y="1394"/>
                  </a:cubicBezTo>
                  <a:lnTo>
                    <a:pt x="9751" y="1465"/>
                  </a:lnTo>
                  <a:lnTo>
                    <a:pt x="9716" y="1501"/>
                  </a:lnTo>
                  <a:lnTo>
                    <a:pt x="9692" y="1525"/>
                  </a:lnTo>
                  <a:cubicBezTo>
                    <a:pt x="9656" y="1560"/>
                    <a:pt x="9632" y="1572"/>
                    <a:pt x="9596" y="1608"/>
                  </a:cubicBezTo>
                  <a:lnTo>
                    <a:pt x="9573" y="1632"/>
                  </a:lnTo>
                  <a:lnTo>
                    <a:pt x="9537" y="1667"/>
                  </a:lnTo>
                  <a:cubicBezTo>
                    <a:pt x="9513" y="1691"/>
                    <a:pt x="9477" y="1703"/>
                    <a:pt x="9442" y="1739"/>
                  </a:cubicBezTo>
                  <a:lnTo>
                    <a:pt x="9406" y="1763"/>
                  </a:lnTo>
                  <a:lnTo>
                    <a:pt x="9382" y="1798"/>
                  </a:lnTo>
                  <a:cubicBezTo>
                    <a:pt x="9335" y="1822"/>
                    <a:pt x="9299" y="1858"/>
                    <a:pt x="9263" y="1870"/>
                  </a:cubicBezTo>
                  <a:cubicBezTo>
                    <a:pt x="9239" y="1870"/>
                    <a:pt x="9239" y="1882"/>
                    <a:pt x="9227" y="1882"/>
                  </a:cubicBezTo>
                  <a:cubicBezTo>
                    <a:pt x="9215" y="1882"/>
                    <a:pt x="9215" y="1906"/>
                    <a:pt x="9204" y="1906"/>
                  </a:cubicBezTo>
                  <a:cubicBezTo>
                    <a:pt x="9144" y="1941"/>
                    <a:pt x="9085" y="1977"/>
                    <a:pt x="9001" y="2025"/>
                  </a:cubicBezTo>
                  <a:cubicBezTo>
                    <a:pt x="8930" y="2060"/>
                    <a:pt x="8846" y="2108"/>
                    <a:pt x="8763" y="2156"/>
                  </a:cubicBezTo>
                  <a:cubicBezTo>
                    <a:pt x="8739" y="2167"/>
                    <a:pt x="8727" y="2179"/>
                    <a:pt x="8692" y="2179"/>
                  </a:cubicBezTo>
                  <a:cubicBezTo>
                    <a:pt x="8632" y="2215"/>
                    <a:pt x="8561" y="2239"/>
                    <a:pt x="8501" y="2275"/>
                  </a:cubicBezTo>
                  <a:cubicBezTo>
                    <a:pt x="8465" y="2287"/>
                    <a:pt x="8453" y="2287"/>
                    <a:pt x="8442" y="2298"/>
                  </a:cubicBezTo>
                  <a:cubicBezTo>
                    <a:pt x="8346" y="2346"/>
                    <a:pt x="8263" y="2382"/>
                    <a:pt x="8168" y="2406"/>
                  </a:cubicBezTo>
                  <a:cubicBezTo>
                    <a:pt x="8156" y="2406"/>
                    <a:pt x="8144" y="2417"/>
                    <a:pt x="8132" y="2417"/>
                  </a:cubicBezTo>
                  <a:cubicBezTo>
                    <a:pt x="8049" y="2453"/>
                    <a:pt x="7977" y="2477"/>
                    <a:pt x="7906" y="2501"/>
                  </a:cubicBezTo>
                  <a:cubicBezTo>
                    <a:pt x="7870" y="2513"/>
                    <a:pt x="7846" y="2513"/>
                    <a:pt x="7811" y="2525"/>
                  </a:cubicBezTo>
                  <a:lnTo>
                    <a:pt x="7680" y="2572"/>
                  </a:lnTo>
                  <a:cubicBezTo>
                    <a:pt x="7656" y="2584"/>
                    <a:pt x="7608" y="2584"/>
                    <a:pt x="7572" y="2596"/>
                  </a:cubicBezTo>
                  <a:cubicBezTo>
                    <a:pt x="7537" y="2620"/>
                    <a:pt x="7489" y="2632"/>
                    <a:pt x="7441" y="2632"/>
                  </a:cubicBezTo>
                  <a:cubicBezTo>
                    <a:pt x="7418" y="2644"/>
                    <a:pt x="7370" y="2644"/>
                    <a:pt x="7334" y="2656"/>
                  </a:cubicBezTo>
                  <a:cubicBezTo>
                    <a:pt x="7299" y="2679"/>
                    <a:pt x="7251" y="2679"/>
                    <a:pt x="7203" y="2691"/>
                  </a:cubicBezTo>
                  <a:cubicBezTo>
                    <a:pt x="7180" y="2703"/>
                    <a:pt x="7132" y="2703"/>
                    <a:pt x="7096" y="2715"/>
                  </a:cubicBezTo>
                  <a:cubicBezTo>
                    <a:pt x="7060" y="2739"/>
                    <a:pt x="7013" y="2739"/>
                    <a:pt x="6965" y="2751"/>
                  </a:cubicBezTo>
                  <a:cubicBezTo>
                    <a:pt x="6941" y="2751"/>
                    <a:pt x="6894" y="2763"/>
                    <a:pt x="6858" y="2763"/>
                  </a:cubicBezTo>
                  <a:cubicBezTo>
                    <a:pt x="6763" y="2775"/>
                    <a:pt x="6668" y="2798"/>
                    <a:pt x="6560" y="2810"/>
                  </a:cubicBezTo>
                  <a:lnTo>
                    <a:pt x="6525" y="2810"/>
                  </a:lnTo>
                  <a:cubicBezTo>
                    <a:pt x="6429" y="2822"/>
                    <a:pt x="6346" y="2822"/>
                    <a:pt x="6251" y="2834"/>
                  </a:cubicBezTo>
                  <a:cubicBezTo>
                    <a:pt x="6227" y="2834"/>
                    <a:pt x="6179" y="2834"/>
                    <a:pt x="6144" y="2858"/>
                  </a:cubicBezTo>
                  <a:cubicBezTo>
                    <a:pt x="6084" y="2858"/>
                    <a:pt x="6025" y="2870"/>
                    <a:pt x="5989" y="2870"/>
                  </a:cubicBezTo>
                  <a:cubicBezTo>
                    <a:pt x="5953" y="2870"/>
                    <a:pt x="5906" y="2870"/>
                    <a:pt x="5882" y="2882"/>
                  </a:cubicBezTo>
                  <a:cubicBezTo>
                    <a:pt x="5822" y="2882"/>
                    <a:pt x="5763" y="2882"/>
                    <a:pt x="5703" y="2894"/>
                  </a:cubicBezTo>
                  <a:lnTo>
                    <a:pt x="4822" y="2894"/>
                  </a:lnTo>
                  <a:cubicBezTo>
                    <a:pt x="4763" y="2894"/>
                    <a:pt x="4715" y="2894"/>
                    <a:pt x="4655" y="2882"/>
                  </a:cubicBezTo>
                  <a:lnTo>
                    <a:pt x="4572" y="2882"/>
                  </a:lnTo>
                  <a:cubicBezTo>
                    <a:pt x="4513" y="2882"/>
                    <a:pt x="4441" y="2870"/>
                    <a:pt x="4382" y="2870"/>
                  </a:cubicBezTo>
                  <a:lnTo>
                    <a:pt x="4322" y="2870"/>
                  </a:lnTo>
                  <a:cubicBezTo>
                    <a:pt x="4227" y="2858"/>
                    <a:pt x="4155" y="2858"/>
                    <a:pt x="4060" y="2834"/>
                  </a:cubicBezTo>
                  <a:lnTo>
                    <a:pt x="4024" y="2834"/>
                  </a:lnTo>
                  <a:cubicBezTo>
                    <a:pt x="3941" y="2822"/>
                    <a:pt x="3870" y="2822"/>
                    <a:pt x="3798" y="2810"/>
                  </a:cubicBezTo>
                  <a:cubicBezTo>
                    <a:pt x="3762" y="2810"/>
                    <a:pt x="3739" y="2798"/>
                    <a:pt x="3703" y="2798"/>
                  </a:cubicBezTo>
                  <a:cubicBezTo>
                    <a:pt x="3643" y="2775"/>
                    <a:pt x="3608" y="2775"/>
                    <a:pt x="3548" y="2763"/>
                  </a:cubicBezTo>
                  <a:cubicBezTo>
                    <a:pt x="3512" y="2763"/>
                    <a:pt x="3489" y="2751"/>
                    <a:pt x="3453" y="2751"/>
                  </a:cubicBezTo>
                  <a:lnTo>
                    <a:pt x="3274" y="2703"/>
                  </a:lnTo>
                  <a:cubicBezTo>
                    <a:pt x="3250" y="2691"/>
                    <a:pt x="3215" y="2691"/>
                    <a:pt x="3167" y="2679"/>
                  </a:cubicBezTo>
                  <a:cubicBezTo>
                    <a:pt x="3108" y="2656"/>
                    <a:pt x="3072" y="2644"/>
                    <a:pt x="3012" y="2632"/>
                  </a:cubicBezTo>
                  <a:cubicBezTo>
                    <a:pt x="2977" y="2620"/>
                    <a:pt x="2953" y="2620"/>
                    <a:pt x="2917" y="2596"/>
                  </a:cubicBezTo>
                  <a:cubicBezTo>
                    <a:pt x="2834" y="2572"/>
                    <a:pt x="2750" y="2560"/>
                    <a:pt x="2667" y="2525"/>
                  </a:cubicBezTo>
                  <a:cubicBezTo>
                    <a:pt x="2655" y="2525"/>
                    <a:pt x="2631" y="2513"/>
                    <a:pt x="2619" y="2513"/>
                  </a:cubicBezTo>
                  <a:cubicBezTo>
                    <a:pt x="2536" y="2477"/>
                    <a:pt x="2429" y="2453"/>
                    <a:pt x="2334" y="2406"/>
                  </a:cubicBezTo>
                  <a:cubicBezTo>
                    <a:pt x="2298" y="2394"/>
                    <a:pt x="2262" y="2382"/>
                    <a:pt x="2238" y="2358"/>
                  </a:cubicBezTo>
                  <a:cubicBezTo>
                    <a:pt x="2203" y="2346"/>
                    <a:pt x="2179" y="2334"/>
                    <a:pt x="2143" y="2334"/>
                  </a:cubicBezTo>
                  <a:cubicBezTo>
                    <a:pt x="2096" y="2322"/>
                    <a:pt x="2060" y="2298"/>
                    <a:pt x="2024" y="2275"/>
                  </a:cubicBezTo>
                  <a:cubicBezTo>
                    <a:pt x="2000" y="2263"/>
                    <a:pt x="1965" y="2239"/>
                    <a:pt x="1953" y="2239"/>
                  </a:cubicBezTo>
                  <a:cubicBezTo>
                    <a:pt x="1905" y="2227"/>
                    <a:pt x="1857" y="2203"/>
                    <a:pt x="1822" y="2179"/>
                  </a:cubicBezTo>
                  <a:cubicBezTo>
                    <a:pt x="1798" y="2167"/>
                    <a:pt x="1774" y="2167"/>
                    <a:pt x="1762" y="2156"/>
                  </a:cubicBezTo>
                  <a:cubicBezTo>
                    <a:pt x="1703" y="2120"/>
                    <a:pt x="1619" y="2084"/>
                    <a:pt x="1560" y="2048"/>
                  </a:cubicBezTo>
                  <a:cubicBezTo>
                    <a:pt x="1500" y="2001"/>
                    <a:pt x="1429" y="1977"/>
                    <a:pt x="1369" y="1929"/>
                  </a:cubicBezTo>
                  <a:cubicBezTo>
                    <a:pt x="1357" y="1917"/>
                    <a:pt x="1322" y="1906"/>
                    <a:pt x="1310" y="1882"/>
                  </a:cubicBezTo>
                  <a:cubicBezTo>
                    <a:pt x="1262" y="1858"/>
                    <a:pt x="1238" y="1822"/>
                    <a:pt x="1191" y="1810"/>
                  </a:cubicBezTo>
                  <a:cubicBezTo>
                    <a:pt x="1167" y="1798"/>
                    <a:pt x="1143" y="1786"/>
                    <a:pt x="1119" y="1763"/>
                  </a:cubicBezTo>
                  <a:cubicBezTo>
                    <a:pt x="1084" y="1739"/>
                    <a:pt x="1060" y="1727"/>
                    <a:pt x="1024" y="1691"/>
                  </a:cubicBezTo>
                  <a:cubicBezTo>
                    <a:pt x="1000" y="1679"/>
                    <a:pt x="988" y="1667"/>
                    <a:pt x="964" y="1632"/>
                  </a:cubicBezTo>
                  <a:cubicBezTo>
                    <a:pt x="941" y="1608"/>
                    <a:pt x="905" y="1584"/>
                    <a:pt x="881" y="1560"/>
                  </a:cubicBezTo>
                  <a:lnTo>
                    <a:pt x="822" y="1501"/>
                  </a:lnTo>
                  <a:cubicBezTo>
                    <a:pt x="786" y="1465"/>
                    <a:pt x="762" y="1453"/>
                    <a:pt x="750" y="1429"/>
                  </a:cubicBezTo>
                  <a:lnTo>
                    <a:pt x="691" y="1370"/>
                  </a:lnTo>
                  <a:lnTo>
                    <a:pt x="607" y="1286"/>
                  </a:lnTo>
                  <a:cubicBezTo>
                    <a:pt x="595" y="1274"/>
                    <a:pt x="583" y="1251"/>
                    <a:pt x="548" y="1227"/>
                  </a:cubicBezTo>
                  <a:cubicBezTo>
                    <a:pt x="536" y="1203"/>
                    <a:pt x="512" y="1191"/>
                    <a:pt x="488" y="1155"/>
                  </a:cubicBezTo>
                  <a:cubicBezTo>
                    <a:pt x="476" y="1144"/>
                    <a:pt x="464" y="1108"/>
                    <a:pt x="452" y="1096"/>
                  </a:cubicBezTo>
                  <a:cubicBezTo>
                    <a:pt x="429" y="1072"/>
                    <a:pt x="405" y="1048"/>
                    <a:pt x="393" y="1024"/>
                  </a:cubicBezTo>
                  <a:cubicBezTo>
                    <a:pt x="369" y="1013"/>
                    <a:pt x="357" y="977"/>
                    <a:pt x="345" y="965"/>
                  </a:cubicBezTo>
                  <a:cubicBezTo>
                    <a:pt x="333" y="929"/>
                    <a:pt x="310" y="917"/>
                    <a:pt x="298" y="893"/>
                  </a:cubicBezTo>
                  <a:cubicBezTo>
                    <a:pt x="286" y="858"/>
                    <a:pt x="274" y="846"/>
                    <a:pt x="250" y="810"/>
                  </a:cubicBezTo>
                  <a:cubicBezTo>
                    <a:pt x="238" y="786"/>
                    <a:pt x="226" y="774"/>
                    <a:pt x="214" y="739"/>
                  </a:cubicBezTo>
                  <a:cubicBezTo>
                    <a:pt x="191" y="715"/>
                    <a:pt x="191" y="691"/>
                    <a:pt x="179" y="667"/>
                  </a:cubicBezTo>
                  <a:cubicBezTo>
                    <a:pt x="167" y="632"/>
                    <a:pt x="155" y="620"/>
                    <a:pt x="155" y="596"/>
                  </a:cubicBezTo>
                  <a:cubicBezTo>
                    <a:pt x="131" y="560"/>
                    <a:pt x="131" y="548"/>
                    <a:pt x="119" y="512"/>
                  </a:cubicBezTo>
                  <a:cubicBezTo>
                    <a:pt x="107" y="489"/>
                    <a:pt x="107" y="477"/>
                    <a:pt x="95" y="441"/>
                  </a:cubicBezTo>
                  <a:cubicBezTo>
                    <a:pt x="71" y="417"/>
                    <a:pt x="71" y="393"/>
                    <a:pt x="71" y="370"/>
                  </a:cubicBezTo>
                  <a:cubicBezTo>
                    <a:pt x="60" y="334"/>
                    <a:pt x="60" y="322"/>
                    <a:pt x="60" y="298"/>
                  </a:cubicBezTo>
                  <a:cubicBezTo>
                    <a:pt x="60" y="262"/>
                    <a:pt x="48" y="251"/>
                    <a:pt x="48" y="215"/>
                  </a:cubicBezTo>
                  <a:cubicBezTo>
                    <a:pt x="48" y="191"/>
                    <a:pt x="36" y="179"/>
                    <a:pt x="36" y="143"/>
                  </a:cubicBezTo>
                  <a:cubicBezTo>
                    <a:pt x="36" y="120"/>
                    <a:pt x="36" y="96"/>
                    <a:pt x="12" y="72"/>
                  </a:cubicBezTo>
                  <a:cubicBezTo>
                    <a:pt x="12" y="36"/>
                    <a:pt x="12" y="2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35;p30">
              <a:extLst>
                <a:ext uri="{FF2B5EF4-FFF2-40B4-BE49-F238E27FC236}">
                  <a16:creationId xmlns:a16="http://schemas.microsoft.com/office/drawing/2014/main" id="{33A66E36-31F8-47D1-B146-6B2D8F8AAFC1}"/>
                </a:ext>
              </a:extLst>
            </p:cNvPr>
            <p:cNvSpPr/>
            <p:nvPr/>
          </p:nvSpPr>
          <p:spPr>
            <a:xfrm>
              <a:off x="5250070" y="3245757"/>
              <a:ext cx="137864" cy="73878"/>
            </a:xfrm>
            <a:custGeom>
              <a:avLst/>
              <a:gdLst/>
              <a:ahLst/>
              <a:cxnLst/>
              <a:rect l="l" t="t" r="r" b="b"/>
              <a:pathLst>
                <a:path w="4669" h="2502" extrusionOk="0">
                  <a:moveTo>
                    <a:pt x="2766" y="521"/>
                  </a:moveTo>
                  <a:cubicBezTo>
                    <a:pt x="2863" y="521"/>
                    <a:pt x="2975" y="540"/>
                    <a:pt x="3097" y="584"/>
                  </a:cubicBezTo>
                  <a:lnTo>
                    <a:pt x="2513" y="929"/>
                  </a:lnTo>
                  <a:cubicBezTo>
                    <a:pt x="2406" y="787"/>
                    <a:pt x="2358" y="668"/>
                    <a:pt x="2489" y="584"/>
                  </a:cubicBezTo>
                  <a:cubicBezTo>
                    <a:pt x="2559" y="546"/>
                    <a:pt x="2653" y="521"/>
                    <a:pt x="2766" y="521"/>
                  </a:cubicBezTo>
                  <a:close/>
                  <a:moveTo>
                    <a:pt x="2239" y="1572"/>
                  </a:moveTo>
                  <a:cubicBezTo>
                    <a:pt x="2358" y="1703"/>
                    <a:pt x="2394" y="1822"/>
                    <a:pt x="2251" y="1918"/>
                  </a:cubicBezTo>
                  <a:cubicBezTo>
                    <a:pt x="2183" y="1955"/>
                    <a:pt x="2096" y="1976"/>
                    <a:pt x="1993" y="1976"/>
                  </a:cubicBezTo>
                  <a:cubicBezTo>
                    <a:pt x="1897" y="1976"/>
                    <a:pt x="1788" y="1958"/>
                    <a:pt x="1668" y="1918"/>
                  </a:cubicBezTo>
                  <a:lnTo>
                    <a:pt x="2239" y="1572"/>
                  </a:lnTo>
                  <a:close/>
                  <a:moveTo>
                    <a:pt x="4109" y="1"/>
                  </a:moveTo>
                  <a:lnTo>
                    <a:pt x="3656" y="275"/>
                  </a:lnTo>
                  <a:cubicBezTo>
                    <a:pt x="3283" y="106"/>
                    <a:pt x="2926" y="32"/>
                    <a:pt x="2608" y="32"/>
                  </a:cubicBezTo>
                  <a:cubicBezTo>
                    <a:pt x="2296" y="32"/>
                    <a:pt x="2023" y="103"/>
                    <a:pt x="1811" y="227"/>
                  </a:cubicBezTo>
                  <a:cubicBezTo>
                    <a:pt x="1227" y="572"/>
                    <a:pt x="1585" y="953"/>
                    <a:pt x="1930" y="1287"/>
                  </a:cubicBezTo>
                  <a:lnTo>
                    <a:pt x="1239" y="1691"/>
                  </a:lnTo>
                  <a:cubicBezTo>
                    <a:pt x="977" y="1489"/>
                    <a:pt x="799" y="1275"/>
                    <a:pt x="739" y="1060"/>
                  </a:cubicBezTo>
                  <a:lnTo>
                    <a:pt x="1" y="1227"/>
                  </a:lnTo>
                  <a:cubicBezTo>
                    <a:pt x="49" y="1465"/>
                    <a:pt x="322" y="1763"/>
                    <a:pt x="703" y="2013"/>
                  </a:cubicBezTo>
                  <a:lnTo>
                    <a:pt x="263" y="2263"/>
                  </a:lnTo>
                  <a:lnTo>
                    <a:pt x="346" y="2311"/>
                  </a:lnTo>
                  <a:lnTo>
                    <a:pt x="680" y="2501"/>
                  </a:lnTo>
                  <a:lnTo>
                    <a:pt x="1132" y="2239"/>
                  </a:lnTo>
                  <a:cubicBezTo>
                    <a:pt x="1485" y="2386"/>
                    <a:pt x="1833" y="2455"/>
                    <a:pt x="2144" y="2455"/>
                  </a:cubicBezTo>
                  <a:cubicBezTo>
                    <a:pt x="2463" y="2455"/>
                    <a:pt x="2743" y="2383"/>
                    <a:pt x="2954" y="2251"/>
                  </a:cubicBezTo>
                  <a:cubicBezTo>
                    <a:pt x="3537" y="1918"/>
                    <a:pt x="3180" y="1537"/>
                    <a:pt x="2835" y="1215"/>
                  </a:cubicBezTo>
                  <a:lnTo>
                    <a:pt x="3537" y="810"/>
                  </a:lnTo>
                  <a:cubicBezTo>
                    <a:pt x="3716" y="941"/>
                    <a:pt x="3859" y="1108"/>
                    <a:pt x="3954" y="1299"/>
                  </a:cubicBezTo>
                  <a:lnTo>
                    <a:pt x="4668" y="1120"/>
                  </a:lnTo>
                  <a:cubicBezTo>
                    <a:pt x="4573" y="918"/>
                    <a:pt x="4371" y="691"/>
                    <a:pt x="4085" y="501"/>
                  </a:cubicBezTo>
                  <a:lnTo>
                    <a:pt x="4525" y="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36;p30">
              <a:extLst>
                <a:ext uri="{FF2B5EF4-FFF2-40B4-BE49-F238E27FC236}">
                  <a16:creationId xmlns:a16="http://schemas.microsoft.com/office/drawing/2014/main" id="{354CAB04-FCCB-4D6E-A744-52DC4C16ABC8}"/>
                </a:ext>
              </a:extLst>
            </p:cNvPr>
            <p:cNvSpPr/>
            <p:nvPr/>
          </p:nvSpPr>
          <p:spPr>
            <a:xfrm>
              <a:off x="4103636" y="2629488"/>
              <a:ext cx="877173" cy="507312"/>
            </a:xfrm>
            <a:custGeom>
              <a:avLst/>
              <a:gdLst/>
              <a:ahLst/>
              <a:cxnLst/>
              <a:rect l="l" t="t" r="r" b="b"/>
              <a:pathLst>
                <a:path w="29707" h="17181" extrusionOk="0">
                  <a:moveTo>
                    <a:pt x="19813" y="0"/>
                  </a:moveTo>
                  <a:cubicBezTo>
                    <a:pt x="19319" y="0"/>
                    <a:pt x="18824" y="107"/>
                    <a:pt x="18443" y="322"/>
                  </a:cubicBezTo>
                  <a:lnTo>
                    <a:pt x="596" y="10668"/>
                  </a:lnTo>
                  <a:cubicBezTo>
                    <a:pt x="227" y="10894"/>
                    <a:pt x="36" y="11168"/>
                    <a:pt x="36" y="11454"/>
                  </a:cubicBezTo>
                  <a:lnTo>
                    <a:pt x="36" y="11514"/>
                  </a:lnTo>
                  <a:cubicBezTo>
                    <a:pt x="1" y="11549"/>
                    <a:pt x="1" y="11561"/>
                    <a:pt x="1" y="11573"/>
                  </a:cubicBezTo>
                  <a:cubicBezTo>
                    <a:pt x="1" y="11597"/>
                    <a:pt x="13" y="11621"/>
                    <a:pt x="13" y="11633"/>
                  </a:cubicBezTo>
                  <a:cubicBezTo>
                    <a:pt x="13" y="11656"/>
                    <a:pt x="13" y="11668"/>
                    <a:pt x="36" y="11680"/>
                  </a:cubicBezTo>
                  <a:cubicBezTo>
                    <a:pt x="36" y="11692"/>
                    <a:pt x="48" y="11728"/>
                    <a:pt x="60" y="11740"/>
                  </a:cubicBezTo>
                  <a:cubicBezTo>
                    <a:pt x="60" y="11752"/>
                    <a:pt x="72" y="11775"/>
                    <a:pt x="72" y="11787"/>
                  </a:cubicBezTo>
                  <a:cubicBezTo>
                    <a:pt x="96" y="11799"/>
                    <a:pt x="108" y="11823"/>
                    <a:pt x="108" y="11847"/>
                  </a:cubicBezTo>
                  <a:cubicBezTo>
                    <a:pt x="120" y="11859"/>
                    <a:pt x="120" y="11871"/>
                    <a:pt x="132" y="11883"/>
                  </a:cubicBezTo>
                  <a:cubicBezTo>
                    <a:pt x="155" y="11906"/>
                    <a:pt x="167" y="11930"/>
                    <a:pt x="179" y="11942"/>
                  </a:cubicBezTo>
                  <a:cubicBezTo>
                    <a:pt x="191" y="11966"/>
                    <a:pt x="191" y="11978"/>
                    <a:pt x="215" y="11990"/>
                  </a:cubicBezTo>
                  <a:lnTo>
                    <a:pt x="275" y="12049"/>
                  </a:lnTo>
                  <a:lnTo>
                    <a:pt x="310" y="12097"/>
                  </a:lnTo>
                  <a:cubicBezTo>
                    <a:pt x="346" y="12109"/>
                    <a:pt x="358" y="12145"/>
                    <a:pt x="394" y="12156"/>
                  </a:cubicBezTo>
                  <a:cubicBezTo>
                    <a:pt x="406" y="12168"/>
                    <a:pt x="417" y="12168"/>
                    <a:pt x="429" y="12180"/>
                  </a:cubicBezTo>
                  <a:lnTo>
                    <a:pt x="572" y="12276"/>
                  </a:lnTo>
                  <a:lnTo>
                    <a:pt x="8502" y="16859"/>
                  </a:lnTo>
                  <a:cubicBezTo>
                    <a:pt x="8549" y="16883"/>
                    <a:pt x="8585" y="16907"/>
                    <a:pt x="8645" y="16931"/>
                  </a:cubicBezTo>
                  <a:cubicBezTo>
                    <a:pt x="8668" y="16943"/>
                    <a:pt x="8680" y="16943"/>
                    <a:pt x="8692" y="16943"/>
                  </a:cubicBezTo>
                  <a:cubicBezTo>
                    <a:pt x="8728" y="16967"/>
                    <a:pt x="8752" y="16978"/>
                    <a:pt x="8799" y="16990"/>
                  </a:cubicBezTo>
                  <a:cubicBezTo>
                    <a:pt x="8871" y="17026"/>
                    <a:pt x="8930" y="17038"/>
                    <a:pt x="9002" y="17062"/>
                  </a:cubicBezTo>
                  <a:cubicBezTo>
                    <a:pt x="9026" y="17062"/>
                    <a:pt x="9049" y="17086"/>
                    <a:pt x="9061" y="17086"/>
                  </a:cubicBezTo>
                  <a:cubicBezTo>
                    <a:pt x="9109" y="17098"/>
                    <a:pt x="9145" y="17098"/>
                    <a:pt x="9180" y="17109"/>
                  </a:cubicBezTo>
                  <a:cubicBezTo>
                    <a:pt x="9216" y="17109"/>
                    <a:pt x="9240" y="17121"/>
                    <a:pt x="9264" y="17121"/>
                  </a:cubicBezTo>
                  <a:cubicBezTo>
                    <a:pt x="9288" y="17121"/>
                    <a:pt x="9335" y="17145"/>
                    <a:pt x="9359" y="17145"/>
                  </a:cubicBezTo>
                  <a:cubicBezTo>
                    <a:pt x="9395" y="17145"/>
                    <a:pt x="9419" y="17157"/>
                    <a:pt x="9454" y="17157"/>
                  </a:cubicBezTo>
                  <a:cubicBezTo>
                    <a:pt x="9478" y="17157"/>
                    <a:pt x="9514" y="17169"/>
                    <a:pt x="9538" y="17169"/>
                  </a:cubicBezTo>
                  <a:cubicBezTo>
                    <a:pt x="9573" y="17169"/>
                    <a:pt x="9597" y="17169"/>
                    <a:pt x="9633" y="17181"/>
                  </a:cubicBezTo>
                  <a:lnTo>
                    <a:pt x="10014" y="17181"/>
                  </a:lnTo>
                  <a:cubicBezTo>
                    <a:pt x="10061" y="17181"/>
                    <a:pt x="10109" y="17181"/>
                    <a:pt x="10157" y="17169"/>
                  </a:cubicBezTo>
                  <a:lnTo>
                    <a:pt x="10228" y="17169"/>
                  </a:lnTo>
                  <a:cubicBezTo>
                    <a:pt x="10300" y="17157"/>
                    <a:pt x="10371" y="17157"/>
                    <a:pt x="10454" y="17145"/>
                  </a:cubicBezTo>
                  <a:cubicBezTo>
                    <a:pt x="10478" y="17145"/>
                    <a:pt x="10490" y="17121"/>
                    <a:pt x="10526" y="17121"/>
                  </a:cubicBezTo>
                  <a:cubicBezTo>
                    <a:pt x="10550" y="17121"/>
                    <a:pt x="10597" y="17109"/>
                    <a:pt x="10633" y="17098"/>
                  </a:cubicBezTo>
                  <a:cubicBezTo>
                    <a:pt x="10657" y="17098"/>
                    <a:pt x="10669" y="17086"/>
                    <a:pt x="10704" y="17086"/>
                  </a:cubicBezTo>
                  <a:cubicBezTo>
                    <a:pt x="10728" y="17062"/>
                    <a:pt x="10764" y="17062"/>
                    <a:pt x="10812" y="17050"/>
                  </a:cubicBezTo>
                  <a:cubicBezTo>
                    <a:pt x="10823" y="17050"/>
                    <a:pt x="10835" y="17038"/>
                    <a:pt x="10871" y="17038"/>
                  </a:cubicBezTo>
                  <a:cubicBezTo>
                    <a:pt x="10907" y="17026"/>
                    <a:pt x="10966" y="17002"/>
                    <a:pt x="11014" y="16978"/>
                  </a:cubicBezTo>
                  <a:cubicBezTo>
                    <a:pt x="11026" y="16967"/>
                    <a:pt x="11050" y="16967"/>
                    <a:pt x="11074" y="16943"/>
                  </a:cubicBezTo>
                  <a:lnTo>
                    <a:pt x="11252" y="16859"/>
                  </a:lnTo>
                  <a:lnTo>
                    <a:pt x="29100" y="6513"/>
                  </a:lnTo>
                  <a:lnTo>
                    <a:pt x="29231" y="6430"/>
                  </a:lnTo>
                  <a:lnTo>
                    <a:pt x="29242" y="6406"/>
                  </a:lnTo>
                  <a:cubicBezTo>
                    <a:pt x="29266" y="6406"/>
                    <a:pt x="29266" y="6394"/>
                    <a:pt x="29278" y="6382"/>
                  </a:cubicBezTo>
                  <a:cubicBezTo>
                    <a:pt x="29302" y="6370"/>
                    <a:pt x="29326" y="6334"/>
                    <a:pt x="29350" y="6322"/>
                  </a:cubicBezTo>
                  <a:lnTo>
                    <a:pt x="29362" y="6310"/>
                  </a:lnTo>
                  <a:lnTo>
                    <a:pt x="29397" y="6275"/>
                  </a:lnTo>
                  <a:lnTo>
                    <a:pt x="29457" y="6215"/>
                  </a:lnTo>
                  <a:lnTo>
                    <a:pt x="29469" y="6203"/>
                  </a:lnTo>
                  <a:lnTo>
                    <a:pt x="29504" y="6168"/>
                  </a:lnTo>
                  <a:cubicBezTo>
                    <a:pt x="29516" y="6156"/>
                    <a:pt x="29528" y="6132"/>
                    <a:pt x="29540" y="6108"/>
                  </a:cubicBezTo>
                  <a:cubicBezTo>
                    <a:pt x="29564" y="6096"/>
                    <a:pt x="29564" y="6084"/>
                    <a:pt x="29576" y="6072"/>
                  </a:cubicBezTo>
                  <a:cubicBezTo>
                    <a:pt x="29588" y="6049"/>
                    <a:pt x="29600" y="6025"/>
                    <a:pt x="29600" y="6013"/>
                  </a:cubicBezTo>
                  <a:cubicBezTo>
                    <a:pt x="29600" y="5989"/>
                    <a:pt x="29623" y="5977"/>
                    <a:pt x="29623" y="5965"/>
                  </a:cubicBezTo>
                  <a:cubicBezTo>
                    <a:pt x="29635" y="5953"/>
                    <a:pt x="29635" y="5918"/>
                    <a:pt x="29647" y="5906"/>
                  </a:cubicBezTo>
                  <a:cubicBezTo>
                    <a:pt x="29647" y="5894"/>
                    <a:pt x="29647" y="5870"/>
                    <a:pt x="29659" y="5858"/>
                  </a:cubicBezTo>
                  <a:cubicBezTo>
                    <a:pt x="29659" y="5846"/>
                    <a:pt x="29683" y="5810"/>
                    <a:pt x="29683" y="5799"/>
                  </a:cubicBezTo>
                  <a:lnTo>
                    <a:pt x="29683" y="5751"/>
                  </a:lnTo>
                  <a:cubicBezTo>
                    <a:pt x="29707" y="5441"/>
                    <a:pt x="29516" y="5132"/>
                    <a:pt x="29111" y="4906"/>
                  </a:cubicBezTo>
                  <a:lnTo>
                    <a:pt x="21182" y="322"/>
                  </a:lnTo>
                  <a:cubicBezTo>
                    <a:pt x="20801" y="107"/>
                    <a:pt x="20307" y="0"/>
                    <a:pt x="19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37;p30">
              <a:extLst>
                <a:ext uri="{FF2B5EF4-FFF2-40B4-BE49-F238E27FC236}">
                  <a16:creationId xmlns:a16="http://schemas.microsoft.com/office/drawing/2014/main" id="{AD943808-48B2-408C-9BC8-658D5D77DFDD}"/>
                </a:ext>
              </a:extLst>
            </p:cNvPr>
            <p:cNvSpPr/>
            <p:nvPr/>
          </p:nvSpPr>
          <p:spPr>
            <a:xfrm>
              <a:off x="4103636" y="2821092"/>
              <a:ext cx="875431" cy="355806"/>
            </a:xfrm>
            <a:custGeom>
              <a:avLst/>
              <a:gdLst/>
              <a:ahLst/>
              <a:cxnLst/>
              <a:rect l="l" t="t" r="r" b="b"/>
              <a:pathLst>
                <a:path w="29648" h="12050" extrusionOk="0">
                  <a:moveTo>
                    <a:pt x="29647" y="0"/>
                  </a:moveTo>
                  <a:cubicBezTo>
                    <a:pt x="29647" y="12"/>
                    <a:pt x="29635" y="36"/>
                    <a:pt x="29635" y="60"/>
                  </a:cubicBezTo>
                  <a:cubicBezTo>
                    <a:pt x="29635" y="72"/>
                    <a:pt x="29635" y="83"/>
                    <a:pt x="29623" y="95"/>
                  </a:cubicBezTo>
                  <a:cubicBezTo>
                    <a:pt x="29623" y="119"/>
                    <a:pt x="29600" y="143"/>
                    <a:pt x="29588" y="155"/>
                  </a:cubicBezTo>
                  <a:cubicBezTo>
                    <a:pt x="29588" y="179"/>
                    <a:pt x="29576" y="191"/>
                    <a:pt x="29576" y="202"/>
                  </a:cubicBezTo>
                  <a:cubicBezTo>
                    <a:pt x="29552" y="214"/>
                    <a:pt x="29540" y="250"/>
                    <a:pt x="29540" y="262"/>
                  </a:cubicBezTo>
                  <a:cubicBezTo>
                    <a:pt x="29528" y="274"/>
                    <a:pt x="29528" y="298"/>
                    <a:pt x="29516" y="310"/>
                  </a:cubicBezTo>
                  <a:cubicBezTo>
                    <a:pt x="29492" y="322"/>
                    <a:pt x="29481" y="357"/>
                    <a:pt x="29469" y="369"/>
                  </a:cubicBezTo>
                  <a:lnTo>
                    <a:pt x="29433" y="393"/>
                  </a:lnTo>
                  <a:lnTo>
                    <a:pt x="29421" y="417"/>
                  </a:lnTo>
                  <a:lnTo>
                    <a:pt x="29362" y="476"/>
                  </a:lnTo>
                  <a:lnTo>
                    <a:pt x="29338" y="500"/>
                  </a:lnTo>
                  <a:lnTo>
                    <a:pt x="29314" y="512"/>
                  </a:lnTo>
                  <a:cubicBezTo>
                    <a:pt x="29290" y="536"/>
                    <a:pt x="29278" y="560"/>
                    <a:pt x="29242" y="572"/>
                  </a:cubicBezTo>
                  <a:cubicBezTo>
                    <a:pt x="29231" y="572"/>
                    <a:pt x="29231" y="595"/>
                    <a:pt x="29219" y="607"/>
                  </a:cubicBezTo>
                  <a:lnTo>
                    <a:pt x="29195" y="619"/>
                  </a:lnTo>
                  <a:lnTo>
                    <a:pt x="29064" y="714"/>
                  </a:lnTo>
                  <a:lnTo>
                    <a:pt x="11216" y="11049"/>
                  </a:lnTo>
                  <a:lnTo>
                    <a:pt x="11038" y="11144"/>
                  </a:lnTo>
                  <a:cubicBezTo>
                    <a:pt x="11026" y="11156"/>
                    <a:pt x="11014" y="11156"/>
                    <a:pt x="10978" y="11180"/>
                  </a:cubicBezTo>
                  <a:cubicBezTo>
                    <a:pt x="10943" y="11192"/>
                    <a:pt x="10883" y="11216"/>
                    <a:pt x="10835" y="11240"/>
                  </a:cubicBezTo>
                  <a:cubicBezTo>
                    <a:pt x="10823" y="11240"/>
                    <a:pt x="10800" y="11251"/>
                    <a:pt x="10776" y="11251"/>
                  </a:cubicBezTo>
                  <a:cubicBezTo>
                    <a:pt x="10740" y="11263"/>
                    <a:pt x="10716" y="11263"/>
                    <a:pt x="10669" y="11275"/>
                  </a:cubicBezTo>
                  <a:cubicBezTo>
                    <a:pt x="10645" y="11275"/>
                    <a:pt x="10621" y="11299"/>
                    <a:pt x="10597" y="11299"/>
                  </a:cubicBezTo>
                  <a:cubicBezTo>
                    <a:pt x="10562" y="11311"/>
                    <a:pt x="10526" y="11311"/>
                    <a:pt x="10490" y="11323"/>
                  </a:cubicBezTo>
                  <a:cubicBezTo>
                    <a:pt x="10466" y="11323"/>
                    <a:pt x="10442" y="11335"/>
                    <a:pt x="10419" y="11335"/>
                  </a:cubicBezTo>
                  <a:cubicBezTo>
                    <a:pt x="10347" y="11359"/>
                    <a:pt x="10264" y="11371"/>
                    <a:pt x="10192" y="11371"/>
                  </a:cubicBezTo>
                  <a:lnTo>
                    <a:pt x="10121" y="11371"/>
                  </a:lnTo>
                  <a:cubicBezTo>
                    <a:pt x="10073" y="11371"/>
                    <a:pt x="10026" y="11371"/>
                    <a:pt x="9990" y="11382"/>
                  </a:cubicBezTo>
                  <a:lnTo>
                    <a:pt x="9597" y="11382"/>
                  </a:lnTo>
                  <a:cubicBezTo>
                    <a:pt x="9573" y="11382"/>
                    <a:pt x="9538" y="11382"/>
                    <a:pt x="9514" y="11371"/>
                  </a:cubicBezTo>
                  <a:cubicBezTo>
                    <a:pt x="9478" y="11371"/>
                    <a:pt x="9454" y="11371"/>
                    <a:pt x="9419" y="11359"/>
                  </a:cubicBezTo>
                  <a:cubicBezTo>
                    <a:pt x="9395" y="11359"/>
                    <a:pt x="9359" y="11335"/>
                    <a:pt x="9335" y="11335"/>
                  </a:cubicBezTo>
                  <a:cubicBezTo>
                    <a:pt x="9299" y="11335"/>
                    <a:pt x="9252" y="11323"/>
                    <a:pt x="9228" y="11323"/>
                  </a:cubicBezTo>
                  <a:cubicBezTo>
                    <a:pt x="9192" y="11323"/>
                    <a:pt x="9169" y="11311"/>
                    <a:pt x="9157" y="11311"/>
                  </a:cubicBezTo>
                  <a:cubicBezTo>
                    <a:pt x="9109" y="11299"/>
                    <a:pt x="9073" y="11299"/>
                    <a:pt x="9038" y="11275"/>
                  </a:cubicBezTo>
                  <a:cubicBezTo>
                    <a:pt x="9014" y="11275"/>
                    <a:pt x="8990" y="11263"/>
                    <a:pt x="8978" y="11263"/>
                  </a:cubicBezTo>
                  <a:cubicBezTo>
                    <a:pt x="8895" y="11251"/>
                    <a:pt x="8835" y="11216"/>
                    <a:pt x="8764" y="11192"/>
                  </a:cubicBezTo>
                  <a:cubicBezTo>
                    <a:pt x="8740" y="11180"/>
                    <a:pt x="8704" y="11156"/>
                    <a:pt x="8657" y="11144"/>
                  </a:cubicBezTo>
                  <a:cubicBezTo>
                    <a:pt x="8645" y="11144"/>
                    <a:pt x="8633" y="11132"/>
                    <a:pt x="8621" y="11132"/>
                  </a:cubicBezTo>
                  <a:cubicBezTo>
                    <a:pt x="8573" y="11097"/>
                    <a:pt x="8526" y="11085"/>
                    <a:pt x="8466" y="11061"/>
                  </a:cubicBezTo>
                  <a:lnTo>
                    <a:pt x="572" y="6441"/>
                  </a:lnTo>
                  <a:lnTo>
                    <a:pt x="429" y="6358"/>
                  </a:lnTo>
                  <a:cubicBezTo>
                    <a:pt x="417" y="6334"/>
                    <a:pt x="406" y="6334"/>
                    <a:pt x="394" y="6322"/>
                  </a:cubicBezTo>
                  <a:cubicBezTo>
                    <a:pt x="358" y="6310"/>
                    <a:pt x="334" y="6275"/>
                    <a:pt x="310" y="6263"/>
                  </a:cubicBezTo>
                  <a:lnTo>
                    <a:pt x="275" y="6215"/>
                  </a:lnTo>
                  <a:lnTo>
                    <a:pt x="215" y="6156"/>
                  </a:lnTo>
                  <a:cubicBezTo>
                    <a:pt x="191" y="6144"/>
                    <a:pt x="179" y="6132"/>
                    <a:pt x="179" y="6120"/>
                  </a:cubicBezTo>
                  <a:cubicBezTo>
                    <a:pt x="167" y="6096"/>
                    <a:pt x="155" y="6072"/>
                    <a:pt x="132" y="6060"/>
                  </a:cubicBezTo>
                  <a:cubicBezTo>
                    <a:pt x="120" y="6037"/>
                    <a:pt x="120" y="6025"/>
                    <a:pt x="108" y="6013"/>
                  </a:cubicBezTo>
                  <a:cubicBezTo>
                    <a:pt x="96" y="6001"/>
                    <a:pt x="72" y="5965"/>
                    <a:pt x="72" y="5953"/>
                  </a:cubicBezTo>
                  <a:cubicBezTo>
                    <a:pt x="60" y="5941"/>
                    <a:pt x="60" y="5917"/>
                    <a:pt x="60" y="5906"/>
                  </a:cubicBezTo>
                  <a:cubicBezTo>
                    <a:pt x="48" y="5894"/>
                    <a:pt x="48" y="5858"/>
                    <a:pt x="36" y="5846"/>
                  </a:cubicBezTo>
                  <a:cubicBezTo>
                    <a:pt x="36" y="5834"/>
                    <a:pt x="13" y="5822"/>
                    <a:pt x="13" y="5798"/>
                  </a:cubicBezTo>
                  <a:cubicBezTo>
                    <a:pt x="13" y="5787"/>
                    <a:pt x="1" y="5763"/>
                    <a:pt x="1" y="5739"/>
                  </a:cubicBezTo>
                  <a:lnTo>
                    <a:pt x="1" y="6370"/>
                  </a:lnTo>
                  <a:cubicBezTo>
                    <a:pt x="1" y="6656"/>
                    <a:pt x="191" y="6953"/>
                    <a:pt x="560" y="7168"/>
                  </a:cubicBezTo>
                  <a:lnTo>
                    <a:pt x="8502" y="11752"/>
                  </a:lnTo>
                  <a:cubicBezTo>
                    <a:pt x="8537" y="11787"/>
                    <a:pt x="8585" y="11799"/>
                    <a:pt x="8645" y="11835"/>
                  </a:cubicBezTo>
                  <a:cubicBezTo>
                    <a:pt x="8657" y="11847"/>
                    <a:pt x="8680" y="11847"/>
                    <a:pt x="8692" y="11847"/>
                  </a:cubicBezTo>
                  <a:lnTo>
                    <a:pt x="8776" y="11894"/>
                  </a:lnTo>
                  <a:lnTo>
                    <a:pt x="8799" y="11894"/>
                  </a:lnTo>
                  <a:cubicBezTo>
                    <a:pt x="8871" y="11918"/>
                    <a:pt x="8930" y="11930"/>
                    <a:pt x="9002" y="11966"/>
                  </a:cubicBezTo>
                  <a:lnTo>
                    <a:pt x="9014" y="11966"/>
                  </a:lnTo>
                  <a:cubicBezTo>
                    <a:pt x="9038" y="11966"/>
                    <a:pt x="9049" y="11978"/>
                    <a:pt x="9061" y="11978"/>
                  </a:cubicBezTo>
                  <a:cubicBezTo>
                    <a:pt x="9109" y="11990"/>
                    <a:pt x="9133" y="11990"/>
                    <a:pt x="9180" y="12013"/>
                  </a:cubicBezTo>
                  <a:lnTo>
                    <a:pt x="9216" y="12013"/>
                  </a:lnTo>
                  <a:cubicBezTo>
                    <a:pt x="9228" y="12013"/>
                    <a:pt x="9240" y="12013"/>
                    <a:pt x="9252" y="12025"/>
                  </a:cubicBezTo>
                  <a:cubicBezTo>
                    <a:pt x="9288" y="12025"/>
                    <a:pt x="9335" y="12037"/>
                    <a:pt x="9359" y="12037"/>
                  </a:cubicBezTo>
                  <a:lnTo>
                    <a:pt x="9454" y="12037"/>
                  </a:lnTo>
                  <a:cubicBezTo>
                    <a:pt x="9478" y="12037"/>
                    <a:pt x="9514" y="12049"/>
                    <a:pt x="9538" y="12049"/>
                  </a:cubicBezTo>
                  <a:lnTo>
                    <a:pt x="10014" y="12049"/>
                  </a:lnTo>
                  <a:cubicBezTo>
                    <a:pt x="10061" y="12049"/>
                    <a:pt x="10109" y="12049"/>
                    <a:pt x="10145" y="12037"/>
                  </a:cubicBezTo>
                  <a:lnTo>
                    <a:pt x="10228" y="12037"/>
                  </a:lnTo>
                  <a:cubicBezTo>
                    <a:pt x="10300" y="12025"/>
                    <a:pt x="10371" y="12025"/>
                    <a:pt x="10442" y="12013"/>
                  </a:cubicBezTo>
                  <a:lnTo>
                    <a:pt x="10466" y="12013"/>
                  </a:lnTo>
                  <a:cubicBezTo>
                    <a:pt x="10478" y="12013"/>
                    <a:pt x="10502" y="11990"/>
                    <a:pt x="10526" y="11990"/>
                  </a:cubicBezTo>
                  <a:cubicBezTo>
                    <a:pt x="10550" y="11990"/>
                    <a:pt x="10597" y="11978"/>
                    <a:pt x="10621" y="11966"/>
                  </a:cubicBezTo>
                  <a:cubicBezTo>
                    <a:pt x="10657" y="11966"/>
                    <a:pt x="10669" y="11954"/>
                    <a:pt x="10704" y="11954"/>
                  </a:cubicBezTo>
                  <a:cubicBezTo>
                    <a:pt x="10728" y="11930"/>
                    <a:pt x="10764" y="11930"/>
                    <a:pt x="10800" y="11918"/>
                  </a:cubicBezTo>
                  <a:lnTo>
                    <a:pt x="10823" y="11918"/>
                  </a:lnTo>
                  <a:cubicBezTo>
                    <a:pt x="10835" y="11918"/>
                    <a:pt x="10847" y="11906"/>
                    <a:pt x="10847" y="11906"/>
                  </a:cubicBezTo>
                  <a:cubicBezTo>
                    <a:pt x="10895" y="11894"/>
                    <a:pt x="10954" y="11871"/>
                    <a:pt x="11002" y="11847"/>
                  </a:cubicBezTo>
                  <a:cubicBezTo>
                    <a:pt x="11014" y="11835"/>
                    <a:pt x="11026" y="11835"/>
                    <a:pt x="11062" y="11811"/>
                  </a:cubicBezTo>
                  <a:lnTo>
                    <a:pt x="11240" y="11728"/>
                  </a:lnTo>
                  <a:lnTo>
                    <a:pt x="29076" y="1381"/>
                  </a:lnTo>
                  <a:cubicBezTo>
                    <a:pt x="29100" y="1381"/>
                    <a:pt x="29100" y="1369"/>
                    <a:pt x="29111" y="1369"/>
                  </a:cubicBezTo>
                  <a:cubicBezTo>
                    <a:pt x="29123" y="1357"/>
                    <a:pt x="29135" y="1357"/>
                    <a:pt x="29159" y="1334"/>
                  </a:cubicBezTo>
                  <a:cubicBezTo>
                    <a:pt x="29183" y="1322"/>
                    <a:pt x="29195" y="1310"/>
                    <a:pt x="29231" y="1298"/>
                  </a:cubicBezTo>
                  <a:cubicBezTo>
                    <a:pt x="29242" y="1274"/>
                    <a:pt x="29254" y="1262"/>
                    <a:pt x="29290" y="1250"/>
                  </a:cubicBezTo>
                  <a:cubicBezTo>
                    <a:pt x="29302" y="1238"/>
                    <a:pt x="29338" y="1215"/>
                    <a:pt x="29350" y="1203"/>
                  </a:cubicBezTo>
                  <a:lnTo>
                    <a:pt x="29362" y="1191"/>
                  </a:lnTo>
                  <a:lnTo>
                    <a:pt x="29433" y="1119"/>
                  </a:lnTo>
                  <a:lnTo>
                    <a:pt x="29457" y="1095"/>
                  </a:lnTo>
                  <a:lnTo>
                    <a:pt x="29492" y="1060"/>
                  </a:lnTo>
                  <a:lnTo>
                    <a:pt x="29516" y="1036"/>
                  </a:lnTo>
                  <a:cubicBezTo>
                    <a:pt x="29528" y="1024"/>
                    <a:pt x="29540" y="1000"/>
                    <a:pt x="29552" y="964"/>
                  </a:cubicBezTo>
                  <a:cubicBezTo>
                    <a:pt x="29552" y="953"/>
                    <a:pt x="29576" y="953"/>
                    <a:pt x="29576" y="941"/>
                  </a:cubicBezTo>
                  <a:lnTo>
                    <a:pt x="29576" y="917"/>
                  </a:lnTo>
                  <a:cubicBezTo>
                    <a:pt x="29588" y="905"/>
                    <a:pt x="29588" y="881"/>
                    <a:pt x="29600" y="857"/>
                  </a:cubicBezTo>
                  <a:cubicBezTo>
                    <a:pt x="29600" y="845"/>
                    <a:pt x="29612" y="834"/>
                    <a:pt x="29612" y="822"/>
                  </a:cubicBezTo>
                  <a:lnTo>
                    <a:pt x="29612" y="798"/>
                  </a:lnTo>
                  <a:cubicBezTo>
                    <a:pt x="29612" y="786"/>
                    <a:pt x="29635" y="762"/>
                    <a:pt x="29635" y="738"/>
                  </a:cubicBezTo>
                  <a:cubicBezTo>
                    <a:pt x="29635" y="726"/>
                    <a:pt x="29647" y="714"/>
                    <a:pt x="29647" y="703"/>
                  </a:cubicBezTo>
                  <a:lnTo>
                    <a:pt x="29647" y="643"/>
                  </a:lnTo>
                  <a:lnTo>
                    <a:pt x="29647" y="583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038;p30">
              <a:extLst>
                <a:ext uri="{FF2B5EF4-FFF2-40B4-BE49-F238E27FC236}">
                  <a16:creationId xmlns:a16="http://schemas.microsoft.com/office/drawing/2014/main" id="{DDE5C58D-C3CA-4F9E-8E59-A41829C33873}"/>
                </a:ext>
              </a:extLst>
            </p:cNvPr>
            <p:cNvSpPr/>
            <p:nvPr/>
          </p:nvSpPr>
          <p:spPr>
            <a:xfrm>
              <a:off x="4103636" y="2801043"/>
              <a:ext cx="875431" cy="356161"/>
            </a:xfrm>
            <a:custGeom>
              <a:avLst/>
              <a:gdLst/>
              <a:ahLst/>
              <a:cxnLst/>
              <a:rect l="l" t="t" r="r" b="b"/>
              <a:pathLst>
                <a:path w="29648" h="12062" extrusionOk="0">
                  <a:moveTo>
                    <a:pt x="29647" y="0"/>
                  </a:moveTo>
                  <a:cubicBezTo>
                    <a:pt x="29647" y="24"/>
                    <a:pt x="29635" y="48"/>
                    <a:pt x="29635" y="60"/>
                  </a:cubicBezTo>
                  <a:cubicBezTo>
                    <a:pt x="29635" y="84"/>
                    <a:pt x="29635" y="96"/>
                    <a:pt x="29623" y="108"/>
                  </a:cubicBezTo>
                  <a:cubicBezTo>
                    <a:pt x="29623" y="119"/>
                    <a:pt x="29600" y="155"/>
                    <a:pt x="29588" y="167"/>
                  </a:cubicBezTo>
                  <a:cubicBezTo>
                    <a:pt x="29588" y="179"/>
                    <a:pt x="29576" y="203"/>
                    <a:pt x="29576" y="215"/>
                  </a:cubicBezTo>
                  <a:cubicBezTo>
                    <a:pt x="29552" y="227"/>
                    <a:pt x="29540" y="262"/>
                    <a:pt x="29540" y="274"/>
                  </a:cubicBezTo>
                  <a:cubicBezTo>
                    <a:pt x="29528" y="286"/>
                    <a:pt x="29528" y="298"/>
                    <a:pt x="29516" y="322"/>
                  </a:cubicBezTo>
                  <a:cubicBezTo>
                    <a:pt x="29492" y="334"/>
                    <a:pt x="29481" y="358"/>
                    <a:pt x="29469" y="381"/>
                  </a:cubicBezTo>
                  <a:lnTo>
                    <a:pt x="29433" y="405"/>
                  </a:lnTo>
                  <a:lnTo>
                    <a:pt x="29421" y="417"/>
                  </a:lnTo>
                  <a:lnTo>
                    <a:pt x="29362" y="477"/>
                  </a:lnTo>
                  <a:lnTo>
                    <a:pt x="29338" y="512"/>
                  </a:lnTo>
                  <a:lnTo>
                    <a:pt x="29314" y="524"/>
                  </a:lnTo>
                  <a:cubicBezTo>
                    <a:pt x="29290" y="536"/>
                    <a:pt x="29278" y="572"/>
                    <a:pt x="29242" y="584"/>
                  </a:cubicBezTo>
                  <a:cubicBezTo>
                    <a:pt x="29231" y="584"/>
                    <a:pt x="29231" y="596"/>
                    <a:pt x="29219" y="620"/>
                  </a:cubicBezTo>
                  <a:lnTo>
                    <a:pt x="29195" y="631"/>
                  </a:lnTo>
                  <a:lnTo>
                    <a:pt x="29064" y="715"/>
                  </a:lnTo>
                  <a:lnTo>
                    <a:pt x="11216" y="11061"/>
                  </a:lnTo>
                  <a:lnTo>
                    <a:pt x="11038" y="11157"/>
                  </a:lnTo>
                  <a:cubicBezTo>
                    <a:pt x="11026" y="11168"/>
                    <a:pt x="11014" y="11168"/>
                    <a:pt x="10978" y="11180"/>
                  </a:cubicBezTo>
                  <a:cubicBezTo>
                    <a:pt x="10943" y="11204"/>
                    <a:pt x="10883" y="11228"/>
                    <a:pt x="10835" y="11240"/>
                  </a:cubicBezTo>
                  <a:cubicBezTo>
                    <a:pt x="10823" y="11240"/>
                    <a:pt x="10800" y="11264"/>
                    <a:pt x="10776" y="11264"/>
                  </a:cubicBezTo>
                  <a:cubicBezTo>
                    <a:pt x="10740" y="11276"/>
                    <a:pt x="10716" y="11276"/>
                    <a:pt x="10669" y="11288"/>
                  </a:cubicBezTo>
                  <a:cubicBezTo>
                    <a:pt x="10645" y="11288"/>
                    <a:pt x="10621" y="11299"/>
                    <a:pt x="10597" y="11299"/>
                  </a:cubicBezTo>
                  <a:cubicBezTo>
                    <a:pt x="10562" y="11323"/>
                    <a:pt x="10526" y="11323"/>
                    <a:pt x="10490" y="11335"/>
                  </a:cubicBezTo>
                  <a:cubicBezTo>
                    <a:pt x="10466" y="11335"/>
                    <a:pt x="10442" y="11347"/>
                    <a:pt x="10419" y="11347"/>
                  </a:cubicBezTo>
                  <a:cubicBezTo>
                    <a:pt x="10347" y="11359"/>
                    <a:pt x="10264" y="11383"/>
                    <a:pt x="10192" y="11383"/>
                  </a:cubicBezTo>
                  <a:lnTo>
                    <a:pt x="10121" y="11383"/>
                  </a:lnTo>
                  <a:cubicBezTo>
                    <a:pt x="10073" y="11383"/>
                    <a:pt x="10026" y="11383"/>
                    <a:pt x="9990" y="11395"/>
                  </a:cubicBezTo>
                  <a:lnTo>
                    <a:pt x="9597" y="11395"/>
                  </a:lnTo>
                  <a:cubicBezTo>
                    <a:pt x="9573" y="11395"/>
                    <a:pt x="9538" y="11395"/>
                    <a:pt x="9514" y="11383"/>
                  </a:cubicBezTo>
                  <a:cubicBezTo>
                    <a:pt x="9478" y="11383"/>
                    <a:pt x="9454" y="11383"/>
                    <a:pt x="9419" y="11359"/>
                  </a:cubicBezTo>
                  <a:cubicBezTo>
                    <a:pt x="9395" y="11359"/>
                    <a:pt x="9359" y="11347"/>
                    <a:pt x="9335" y="11347"/>
                  </a:cubicBezTo>
                  <a:cubicBezTo>
                    <a:pt x="9299" y="11347"/>
                    <a:pt x="9252" y="11335"/>
                    <a:pt x="9228" y="11335"/>
                  </a:cubicBezTo>
                  <a:cubicBezTo>
                    <a:pt x="9192" y="11335"/>
                    <a:pt x="9169" y="11323"/>
                    <a:pt x="9157" y="11323"/>
                  </a:cubicBezTo>
                  <a:cubicBezTo>
                    <a:pt x="9109" y="11299"/>
                    <a:pt x="9073" y="11299"/>
                    <a:pt x="9038" y="11288"/>
                  </a:cubicBezTo>
                  <a:cubicBezTo>
                    <a:pt x="9014" y="11288"/>
                    <a:pt x="8990" y="11276"/>
                    <a:pt x="8978" y="11276"/>
                  </a:cubicBezTo>
                  <a:cubicBezTo>
                    <a:pt x="8895" y="11264"/>
                    <a:pt x="8835" y="11228"/>
                    <a:pt x="8764" y="11204"/>
                  </a:cubicBezTo>
                  <a:cubicBezTo>
                    <a:pt x="8740" y="11180"/>
                    <a:pt x="8704" y="11168"/>
                    <a:pt x="8657" y="11157"/>
                  </a:cubicBezTo>
                  <a:cubicBezTo>
                    <a:pt x="8645" y="11157"/>
                    <a:pt x="8633" y="11145"/>
                    <a:pt x="8621" y="11145"/>
                  </a:cubicBezTo>
                  <a:cubicBezTo>
                    <a:pt x="8573" y="11109"/>
                    <a:pt x="8526" y="11097"/>
                    <a:pt x="8466" y="11061"/>
                  </a:cubicBezTo>
                  <a:lnTo>
                    <a:pt x="572" y="6454"/>
                  </a:lnTo>
                  <a:lnTo>
                    <a:pt x="429" y="6358"/>
                  </a:lnTo>
                  <a:cubicBezTo>
                    <a:pt x="417" y="6346"/>
                    <a:pt x="406" y="6346"/>
                    <a:pt x="394" y="6335"/>
                  </a:cubicBezTo>
                  <a:cubicBezTo>
                    <a:pt x="358" y="6323"/>
                    <a:pt x="334" y="6287"/>
                    <a:pt x="310" y="6275"/>
                  </a:cubicBezTo>
                  <a:lnTo>
                    <a:pt x="275" y="6227"/>
                  </a:lnTo>
                  <a:lnTo>
                    <a:pt x="215" y="6168"/>
                  </a:lnTo>
                  <a:cubicBezTo>
                    <a:pt x="191" y="6156"/>
                    <a:pt x="179" y="6144"/>
                    <a:pt x="179" y="6120"/>
                  </a:cubicBezTo>
                  <a:cubicBezTo>
                    <a:pt x="167" y="6108"/>
                    <a:pt x="155" y="6085"/>
                    <a:pt x="132" y="6061"/>
                  </a:cubicBezTo>
                  <a:cubicBezTo>
                    <a:pt x="120" y="6049"/>
                    <a:pt x="120" y="6037"/>
                    <a:pt x="108" y="6025"/>
                  </a:cubicBezTo>
                  <a:cubicBezTo>
                    <a:pt x="96" y="6001"/>
                    <a:pt x="72" y="5977"/>
                    <a:pt x="72" y="5965"/>
                  </a:cubicBezTo>
                  <a:cubicBezTo>
                    <a:pt x="60" y="5942"/>
                    <a:pt x="60" y="5930"/>
                    <a:pt x="60" y="5918"/>
                  </a:cubicBezTo>
                  <a:cubicBezTo>
                    <a:pt x="48" y="5906"/>
                    <a:pt x="48" y="5870"/>
                    <a:pt x="36" y="5858"/>
                  </a:cubicBezTo>
                  <a:cubicBezTo>
                    <a:pt x="36" y="5846"/>
                    <a:pt x="13" y="5823"/>
                    <a:pt x="13" y="5811"/>
                  </a:cubicBezTo>
                  <a:cubicBezTo>
                    <a:pt x="13" y="5799"/>
                    <a:pt x="1" y="5763"/>
                    <a:pt x="1" y="5751"/>
                  </a:cubicBezTo>
                  <a:lnTo>
                    <a:pt x="1" y="6382"/>
                  </a:lnTo>
                  <a:cubicBezTo>
                    <a:pt x="1" y="6656"/>
                    <a:pt x="191" y="6954"/>
                    <a:pt x="560" y="7180"/>
                  </a:cubicBezTo>
                  <a:lnTo>
                    <a:pt x="8502" y="11764"/>
                  </a:lnTo>
                  <a:cubicBezTo>
                    <a:pt x="8537" y="11799"/>
                    <a:pt x="8585" y="11811"/>
                    <a:pt x="8645" y="11835"/>
                  </a:cubicBezTo>
                  <a:cubicBezTo>
                    <a:pt x="8657" y="11859"/>
                    <a:pt x="8680" y="11859"/>
                    <a:pt x="8692" y="11859"/>
                  </a:cubicBezTo>
                  <a:lnTo>
                    <a:pt x="8776" y="11895"/>
                  </a:lnTo>
                  <a:lnTo>
                    <a:pt x="8799" y="11895"/>
                  </a:lnTo>
                  <a:cubicBezTo>
                    <a:pt x="8871" y="11930"/>
                    <a:pt x="8930" y="11942"/>
                    <a:pt x="9002" y="11978"/>
                  </a:cubicBezTo>
                  <a:lnTo>
                    <a:pt x="9014" y="11978"/>
                  </a:lnTo>
                  <a:cubicBezTo>
                    <a:pt x="9038" y="11978"/>
                    <a:pt x="9049" y="11990"/>
                    <a:pt x="9061" y="11990"/>
                  </a:cubicBezTo>
                  <a:cubicBezTo>
                    <a:pt x="9109" y="12002"/>
                    <a:pt x="9133" y="12002"/>
                    <a:pt x="9180" y="12014"/>
                  </a:cubicBezTo>
                  <a:lnTo>
                    <a:pt x="9216" y="12014"/>
                  </a:lnTo>
                  <a:cubicBezTo>
                    <a:pt x="9228" y="12014"/>
                    <a:pt x="9240" y="12014"/>
                    <a:pt x="9252" y="12038"/>
                  </a:cubicBezTo>
                  <a:cubicBezTo>
                    <a:pt x="9288" y="12038"/>
                    <a:pt x="9335" y="12050"/>
                    <a:pt x="9359" y="12050"/>
                  </a:cubicBezTo>
                  <a:lnTo>
                    <a:pt x="9454" y="12050"/>
                  </a:lnTo>
                  <a:cubicBezTo>
                    <a:pt x="9478" y="12050"/>
                    <a:pt x="9514" y="12061"/>
                    <a:pt x="9538" y="12061"/>
                  </a:cubicBezTo>
                  <a:lnTo>
                    <a:pt x="10014" y="12061"/>
                  </a:lnTo>
                  <a:cubicBezTo>
                    <a:pt x="10061" y="12061"/>
                    <a:pt x="10109" y="12061"/>
                    <a:pt x="10145" y="12050"/>
                  </a:cubicBezTo>
                  <a:lnTo>
                    <a:pt x="10228" y="12050"/>
                  </a:lnTo>
                  <a:cubicBezTo>
                    <a:pt x="10300" y="12038"/>
                    <a:pt x="10371" y="12038"/>
                    <a:pt x="10442" y="12014"/>
                  </a:cubicBezTo>
                  <a:lnTo>
                    <a:pt x="10466" y="12014"/>
                  </a:lnTo>
                  <a:cubicBezTo>
                    <a:pt x="10478" y="12014"/>
                    <a:pt x="10502" y="12002"/>
                    <a:pt x="10526" y="12002"/>
                  </a:cubicBezTo>
                  <a:cubicBezTo>
                    <a:pt x="10550" y="12002"/>
                    <a:pt x="10597" y="11990"/>
                    <a:pt x="10621" y="11978"/>
                  </a:cubicBezTo>
                  <a:cubicBezTo>
                    <a:pt x="10657" y="11978"/>
                    <a:pt x="10669" y="11954"/>
                    <a:pt x="10704" y="11954"/>
                  </a:cubicBezTo>
                  <a:cubicBezTo>
                    <a:pt x="10728" y="11942"/>
                    <a:pt x="10764" y="11942"/>
                    <a:pt x="10800" y="11930"/>
                  </a:cubicBezTo>
                  <a:lnTo>
                    <a:pt x="10823" y="11930"/>
                  </a:lnTo>
                  <a:cubicBezTo>
                    <a:pt x="10835" y="11930"/>
                    <a:pt x="10847" y="11919"/>
                    <a:pt x="10847" y="11919"/>
                  </a:cubicBezTo>
                  <a:cubicBezTo>
                    <a:pt x="10895" y="11895"/>
                    <a:pt x="10954" y="11883"/>
                    <a:pt x="11002" y="11859"/>
                  </a:cubicBezTo>
                  <a:cubicBezTo>
                    <a:pt x="11014" y="11835"/>
                    <a:pt x="11026" y="11835"/>
                    <a:pt x="11062" y="11823"/>
                  </a:cubicBezTo>
                  <a:lnTo>
                    <a:pt x="11240" y="11740"/>
                  </a:lnTo>
                  <a:lnTo>
                    <a:pt x="29076" y="1393"/>
                  </a:lnTo>
                  <a:cubicBezTo>
                    <a:pt x="29100" y="1393"/>
                    <a:pt x="29100" y="1382"/>
                    <a:pt x="29111" y="1382"/>
                  </a:cubicBezTo>
                  <a:cubicBezTo>
                    <a:pt x="29123" y="1358"/>
                    <a:pt x="29135" y="1358"/>
                    <a:pt x="29159" y="1346"/>
                  </a:cubicBezTo>
                  <a:cubicBezTo>
                    <a:pt x="29183" y="1334"/>
                    <a:pt x="29195" y="1322"/>
                    <a:pt x="29231" y="1298"/>
                  </a:cubicBezTo>
                  <a:cubicBezTo>
                    <a:pt x="29242" y="1286"/>
                    <a:pt x="29254" y="1274"/>
                    <a:pt x="29290" y="1262"/>
                  </a:cubicBezTo>
                  <a:cubicBezTo>
                    <a:pt x="29302" y="1239"/>
                    <a:pt x="29338" y="1227"/>
                    <a:pt x="29350" y="1215"/>
                  </a:cubicBezTo>
                  <a:lnTo>
                    <a:pt x="29362" y="1203"/>
                  </a:lnTo>
                  <a:lnTo>
                    <a:pt x="29433" y="1120"/>
                  </a:lnTo>
                  <a:lnTo>
                    <a:pt x="29457" y="1108"/>
                  </a:lnTo>
                  <a:lnTo>
                    <a:pt x="29492" y="1060"/>
                  </a:lnTo>
                  <a:lnTo>
                    <a:pt x="29516" y="1048"/>
                  </a:lnTo>
                  <a:cubicBezTo>
                    <a:pt x="29528" y="1036"/>
                    <a:pt x="29540" y="1001"/>
                    <a:pt x="29552" y="977"/>
                  </a:cubicBezTo>
                  <a:cubicBezTo>
                    <a:pt x="29552" y="965"/>
                    <a:pt x="29576" y="965"/>
                    <a:pt x="29576" y="941"/>
                  </a:cubicBezTo>
                  <a:lnTo>
                    <a:pt x="29576" y="929"/>
                  </a:lnTo>
                  <a:cubicBezTo>
                    <a:pt x="29588" y="917"/>
                    <a:pt x="29588" y="881"/>
                    <a:pt x="29600" y="870"/>
                  </a:cubicBezTo>
                  <a:cubicBezTo>
                    <a:pt x="29600" y="858"/>
                    <a:pt x="29612" y="846"/>
                    <a:pt x="29612" y="822"/>
                  </a:cubicBezTo>
                  <a:lnTo>
                    <a:pt x="29612" y="810"/>
                  </a:lnTo>
                  <a:cubicBezTo>
                    <a:pt x="29612" y="798"/>
                    <a:pt x="29635" y="762"/>
                    <a:pt x="29635" y="751"/>
                  </a:cubicBezTo>
                  <a:cubicBezTo>
                    <a:pt x="29635" y="739"/>
                    <a:pt x="29647" y="727"/>
                    <a:pt x="29647" y="703"/>
                  </a:cubicBezTo>
                  <a:lnTo>
                    <a:pt x="29647" y="643"/>
                  </a:lnTo>
                  <a:lnTo>
                    <a:pt x="29647" y="584"/>
                  </a:lnTo>
                  <a:lnTo>
                    <a:pt x="2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039;p30">
              <a:extLst>
                <a:ext uri="{FF2B5EF4-FFF2-40B4-BE49-F238E27FC236}">
                  <a16:creationId xmlns:a16="http://schemas.microsoft.com/office/drawing/2014/main" id="{5961CA1D-60D7-4D5A-9E0A-AD8772404D7A}"/>
                </a:ext>
              </a:extLst>
            </p:cNvPr>
            <p:cNvSpPr/>
            <p:nvPr/>
          </p:nvSpPr>
          <p:spPr>
            <a:xfrm>
              <a:off x="4187317" y="2659016"/>
              <a:ext cx="746042" cy="427174"/>
            </a:xfrm>
            <a:custGeom>
              <a:avLst/>
              <a:gdLst/>
              <a:ahLst/>
              <a:cxnLst/>
              <a:rect l="l" t="t" r="r" b="b"/>
              <a:pathLst>
                <a:path w="25266" h="14467" extrusionOk="0">
                  <a:moveTo>
                    <a:pt x="16014" y="0"/>
                  </a:moveTo>
                  <a:lnTo>
                    <a:pt x="0" y="9192"/>
                  </a:lnTo>
                  <a:lnTo>
                    <a:pt x="9263" y="14466"/>
                  </a:lnTo>
                  <a:lnTo>
                    <a:pt x="25265" y="5275"/>
                  </a:lnTo>
                  <a:lnTo>
                    <a:pt x="160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040;p30">
              <a:extLst>
                <a:ext uri="{FF2B5EF4-FFF2-40B4-BE49-F238E27FC236}">
                  <a16:creationId xmlns:a16="http://schemas.microsoft.com/office/drawing/2014/main" id="{E18127A5-5941-4F12-86E9-FBC44ED874EE}"/>
                </a:ext>
              </a:extLst>
            </p:cNvPr>
            <p:cNvSpPr/>
            <p:nvPr/>
          </p:nvSpPr>
          <p:spPr>
            <a:xfrm>
              <a:off x="4753683" y="2690374"/>
              <a:ext cx="109370" cy="62451"/>
            </a:xfrm>
            <a:custGeom>
              <a:avLst/>
              <a:gdLst/>
              <a:ahLst/>
              <a:cxnLst/>
              <a:rect l="l" t="t" r="r" b="b"/>
              <a:pathLst>
                <a:path w="3704" h="2115" extrusionOk="0">
                  <a:moveTo>
                    <a:pt x="288" y="1"/>
                  </a:moveTo>
                  <a:cubicBezTo>
                    <a:pt x="221" y="1"/>
                    <a:pt x="155" y="16"/>
                    <a:pt x="108" y="46"/>
                  </a:cubicBezTo>
                  <a:cubicBezTo>
                    <a:pt x="0" y="105"/>
                    <a:pt x="0" y="212"/>
                    <a:pt x="108" y="272"/>
                  </a:cubicBezTo>
                  <a:lnTo>
                    <a:pt x="3227" y="2070"/>
                  </a:lnTo>
                  <a:cubicBezTo>
                    <a:pt x="3281" y="2099"/>
                    <a:pt x="3349" y="2114"/>
                    <a:pt x="3416" y="2114"/>
                  </a:cubicBezTo>
                  <a:cubicBezTo>
                    <a:pt x="3483" y="2114"/>
                    <a:pt x="3548" y="2099"/>
                    <a:pt x="3596" y="2070"/>
                  </a:cubicBezTo>
                  <a:cubicBezTo>
                    <a:pt x="3703" y="2010"/>
                    <a:pt x="3703" y="1927"/>
                    <a:pt x="3596" y="1855"/>
                  </a:cubicBezTo>
                  <a:lnTo>
                    <a:pt x="477" y="46"/>
                  </a:lnTo>
                  <a:cubicBezTo>
                    <a:pt x="423" y="16"/>
                    <a:pt x="355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41;p30">
              <a:extLst>
                <a:ext uri="{FF2B5EF4-FFF2-40B4-BE49-F238E27FC236}">
                  <a16:creationId xmlns:a16="http://schemas.microsoft.com/office/drawing/2014/main" id="{769FF467-E04E-4E15-936D-F3D8B94A725C}"/>
                </a:ext>
              </a:extLst>
            </p:cNvPr>
            <p:cNvSpPr/>
            <p:nvPr/>
          </p:nvSpPr>
          <p:spPr>
            <a:xfrm>
              <a:off x="4368733" y="2848937"/>
              <a:ext cx="227480" cy="129685"/>
            </a:xfrm>
            <a:custGeom>
              <a:avLst/>
              <a:gdLst/>
              <a:ahLst/>
              <a:cxnLst/>
              <a:rect l="l" t="t" r="r" b="b"/>
              <a:pathLst>
                <a:path w="7704" h="4392" extrusionOk="0">
                  <a:moveTo>
                    <a:pt x="1095" y="450"/>
                  </a:moveTo>
                  <a:lnTo>
                    <a:pt x="1155" y="569"/>
                  </a:lnTo>
                  <a:lnTo>
                    <a:pt x="1298" y="486"/>
                  </a:lnTo>
                  <a:lnTo>
                    <a:pt x="1381" y="533"/>
                  </a:lnTo>
                  <a:lnTo>
                    <a:pt x="1238" y="617"/>
                  </a:lnTo>
                  <a:lnTo>
                    <a:pt x="1441" y="653"/>
                  </a:lnTo>
                  <a:lnTo>
                    <a:pt x="1405" y="724"/>
                  </a:lnTo>
                  <a:lnTo>
                    <a:pt x="1214" y="688"/>
                  </a:lnTo>
                  <a:lnTo>
                    <a:pt x="1274" y="807"/>
                  </a:lnTo>
                  <a:lnTo>
                    <a:pt x="1179" y="831"/>
                  </a:lnTo>
                  <a:lnTo>
                    <a:pt x="1119" y="712"/>
                  </a:lnTo>
                  <a:lnTo>
                    <a:pt x="964" y="795"/>
                  </a:lnTo>
                  <a:lnTo>
                    <a:pt x="881" y="748"/>
                  </a:lnTo>
                  <a:lnTo>
                    <a:pt x="1024" y="664"/>
                  </a:lnTo>
                  <a:lnTo>
                    <a:pt x="822" y="629"/>
                  </a:lnTo>
                  <a:lnTo>
                    <a:pt x="845" y="557"/>
                  </a:lnTo>
                  <a:lnTo>
                    <a:pt x="1036" y="593"/>
                  </a:lnTo>
                  <a:lnTo>
                    <a:pt x="976" y="474"/>
                  </a:lnTo>
                  <a:lnTo>
                    <a:pt x="1095" y="450"/>
                  </a:lnTo>
                  <a:close/>
                  <a:moveTo>
                    <a:pt x="1715" y="807"/>
                  </a:moveTo>
                  <a:lnTo>
                    <a:pt x="1774" y="926"/>
                  </a:lnTo>
                  <a:lnTo>
                    <a:pt x="1905" y="843"/>
                  </a:lnTo>
                  <a:lnTo>
                    <a:pt x="1988" y="891"/>
                  </a:lnTo>
                  <a:lnTo>
                    <a:pt x="1845" y="974"/>
                  </a:lnTo>
                  <a:lnTo>
                    <a:pt x="2048" y="1010"/>
                  </a:lnTo>
                  <a:lnTo>
                    <a:pt x="2024" y="1081"/>
                  </a:lnTo>
                  <a:lnTo>
                    <a:pt x="1834" y="1045"/>
                  </a:lnTo>
                  <a:lnTo>
                    <a:pt x="1893" y="1164"/>
                  </a:lnTo>
                  <a:lnTo>
                    <a:pt x="1786" y="1164"/>
                  </a:lnTo>
                  <a:lnTo>
                    <a:pt x="1726" y="1045"/>
                  </a:lnTo>
                  <a:lnTo>
                    <a:pt x="1572" y="1141"/>
                  </a:lnTo>
                  <a:lnTo>
                    <a:pt x="1488" y="1093"/>
                  </a:lnTo>
                  <a:lnTo>
                    <a:pt x="1631" y="1022"/>
                  </a:lnTo>
                  <a:lnTo>
                    <a:pt x="1429" y="986"/>
                  </a:lnTo>
                  <a:lnTo>
                    <a:pt x="1453" y="914"/>
                  </a:lnTo>
                  <a:lnTo>
                    <a:pt x="1655" y="950"/>
                  </a:lnTo>
                  <a:lnTo>
                    <a:pt x="1595" y="831"/>
                  </a:lnTo>
                  <a:lnTo>
                    <a:pt x="1715" y="807"/>
                  </a:lnTo>
                  <a:close/>
                  <a:moveTo>
                    <a:pt x="2310" y="1153"/>
                  </a:moveTo>
                  <a:lnTo>
                    <a:pt x="2369" y="1272"/>
                  </a:lnTo>
                  <a:lnTo>
                    <a:pt x="2500" y="1188"/>
                  </a:lnTo>
                  <a:lnTo>
                    <a:pt x="2584" y="1224"/>
                  </a:lnTo>
                  <a:lnTo>
                    <a:pt x="2441" y="1319"/>
                  </a:lnTo>
                  <a:lnTo>
                    <a:pt x="2643" y="1343"/>
                  </a:lnTo>
                  <a:lnTo>
                    <a:pt x="2619" y="1426"/>
                  </a:lnTo>
                  <a:lnTo>
                    <a:pt x="2429" y="1391"/>
                  </a:lnTo>
                  <a:lnTo>
                    <a:pt x="2488" y="1510"/>
                  </a:lnTo>
                  <a:lnTo>
                    <a:pt x="2381" y="1510"/>
                  </a:lnTo>
                  <a:lnTo>
                    <a:pt x="2322" y="1391"/>
                  </a:lnTo>
                  <a:lnTo>
                    <a:pt x="2167" y="1486"/>
                  </a:lnTo>
                  <a:lnTo>
                    <a:pt x="2084" y="1438"/>
                  </a:lnTo>
                  <a:lnTo>
                    <a:pt x="2226" y="1367"/>
                  </a:lnTo>
                  <a:lnTo>
                    <a:pt x="2024" y="1331"/>
                  </a:lnTo>
                  <a:lnTo>
                    <a:pt x="2048" y="1260"/>
                  </a:lnTo>
                  <a:lnTo>
                    <a:pt x="2250" y="1284"/>
                  </a:lnTo>
                  <a:lnTo>
                    <a:pt x="2250" y="1284"/>
                  </a:lnTo>
                  <a:lnTo>
                    <a:pt x="2191" y="1164"/>
                  </a:lnTo>
                  <a:lnTo>
                    <a:pt x="2310" y="1153"/>
                  </a:lnTo>
                  <a:close/>
                  <a:moveTo>
                    <a:pt x="2905" y="1498"/>
                  </a:moveTo>
                  <a:lnTo>
                    <a:pt x="2965" y="1617"/>
                  </a:lnTo>
                  <a:lnTo>
                    <a:pt x="3096" y="1522"/>
                  </a:lnTo>
                  <a:lnTo>
                    <a:pt x="3179" y="1569"/>
                  </a:lnTo>
                  <a:lnTo>
                    <a:pt x="3036" y="1665"/>
                  </a:lnTo>
                  <a:lnTo>
                    <a:pt x="3239" y="1688"/>
                  </a:lnTo>
                  <a:lnTo>
                    <a:pt x="3215" y="1760"/>
                  </a:lnTo>
                  <a:lnTo>
                    <a:pt x="3024" y="1736"/>
                  </a:lnTo>
                  <a:lnTo>
                    <a:pt x="3024" y="1736"/>
                  </a:lnTo>
                  <a:lnTo>
                    <a:pt x="3084" y="1855"/>
                  </a:lnTo>
                  <a:lnTo>
                    <a:pt x="2977" y="1867"/>
                  </a:lnTo>
                  <a:lnTo>
                    <a:pt x="2917" y="1748"/>
                  </a:lnTo>
                  <a:lnTo>
                    <a:pt x="2762" y="1843"/>
                  </a:lnTo>
                  <a:lnTo>
                    <a:pt x="2679" y="1796"/>
                  </a:lnTo>
                  <a:lnTo>
                    <a:pt x="2822" y="1700"/>
                  </a:lnTo>
                  <a:lnTo>
                    <a:pt x="2619" y="1676"/>
                  </a:lnTo>
                  <a:lnTo>
                    <a:pt x="2643" y="1605"/>
                  </a:lnTo>
                  <a:lnTo>
                    <a:pt x="2846" y="1629"/>
                  </a:lnTo>
                  <a:lnTo>
                    <a:pt x="2786" y="1510"/>
                  </a:lnTo>
                  <a:lnTo>
                    <a:pt x="2905" y="1498"/>
                  </a:lnTo>
                  <a:close/>
                  <a:moveTo>
                    <a:pt x="3500" y="1843"/>
                  </a:moveTo>
                  <a:lnTo>
                    <a:pt x="3560" y="1962"/>
                  </a:lnTo>
                  <a:lnTo>
                    <a:pt x="3691" y="1867"/>
                  </a:lnTo>
                  <a:lnTo>
                    <a:pt x="3774" y="1915"/>
                  </a:lnTo>
                  <a:lnTo>
                    <a:pt x="3631" y="1998"/>
                  </a:lnTo>
                  <a:lnTo>
                    <a:pt x="3834" y="2034"/>
                  </a:lnTo>
                  <a:lnTo>
                    <a:pt x="3810" y="2105"/>
                  </a:lnTo>
                  <a:lnTo>
                    <a:pt x="3620" y="2081"/>
                  </a:lnTo>
                  <a:lnTo>
                    <a:pt x="3679" y="2200"/>
                  </a:lnTo>
                  <a:lnTo>
                    <a:pt x="3572" y="2212"/>
                  </a:lnTo>
                  <a:lnTo>
                    <a:pt x="3512" y="2093"/>
                  </a:lnTo>
                  <a:lnTo>
                    <a:pt x="3358" y="2177"/>
                  </a:lnTo>
                  <a:lnTo>
                    <a:pt x="3274" y="2141"/>
                  </a:lnTo>
                  <a:lnTo>
                    <a:pt x="3417" y="2046"/>
                  </a:lnTo>
                  <a:lnTo>
                    <a:pt x="3215" y="2022"/>
                  </a:lnTo>
                  <a:lnTo>
                    <a:pt x="3239" y="1938"/>
                  </a:lnTo>
                  <a:lnTo>
                    <a:pt x="3441" y="1974"/>
                  </a:lnTo>
                  <a:lnTo>
                    <a:pt x="3381" y="1855"/>
                  </a:lnTo>
                  <a:lnTo>
                    <a:pt x="3500" y="1843"/>
                  </a:lnTo>
                  <a:close/>
                  <a:moveTo>
                    <a:pt x="4108" y="2200"/>
                  </a:moveTo>
                  <a:lnTo>
                    <a:pt x="4167" y="2319"/>
                  </a:lnTo>
                  <a:lnTo>
                    <a:pt x="4298" y="2224"/>
                  </a:lnTo>
                  <a:lnTo>
                    <a:pt x="4393" y="2272"/>
                  </a:lnTo>
                  <a:lnTo>
                    <a:pt x="4239" y="2355"/>
                  </a:lnTo>
                  <a:lnTo>
                    <a:pt x="4453" y="2391"/>
                  </a:lnTo>
                  <a:lnTo>
                    <a:pt x="4417" y="2462"/>
                  </a:lnTo>
                  <a:lnTo>
                    <a:pt x="4227" y="2438"/>
                  </a:lnTo>
                  <a:lnTo>
                    <a:pt x="4286" y="2558"/>
                  </a:lnTo>
                  <a:lnTo>
                    <a:pt x="4179" y="2558"/>
                  </a:lnTo>
                  <a:lnTo>
                    <a:pt x="4120" y="2438"/>
                  </a:lnTo>
                  <a:lnTo>
                    <a:pt x="3977" y="2522"/>
                  </a:lnTo>
                  <a:lnTo>
                    <a:pt x="3881" y="2474"/>
                  </a:lnTo>
                  <a:lnTo>
                    <a:pt x="4036" y="2403"/>
                  </a:lnTo>
                  <a:lnTo>
                    <a:pt x="3822" y="2379"/>
                  </a:lnTo>
                  <a:lnTo>
                    <a:pt x="3858" y="2296"/>
                  </a:lnTo>
                  <a:lnTo>
                    <a:pt x="4048" y="2331"/>
                  </a:lnTo>
                  <a:lnTo>
                    <a:pt x="3989" y="2212"/>
                  </a:lnTo>
                  <a:lnTo>
                    <a:pt x="4108" y="2200"/>
                  </a:lnTo>
                  <a:close/>
                  <a:moveTo>
                    <a:pt x="4703" y="2534"/>
                  </a:moveTo>
                  <a:lnTo>
                    <a:pt x="4763" y="2653"/>
                  </a:lnTo>
                  <a:lnTo>
                    <a:pt x="4893" y="2569"/>
                  </a:lnTo>
                  <a:lnTo>
                    <a:pt x="4989" y="2617"/>
                  </a:lnTo>
                  <a:lnTo>
                    <a:pt x="4834" y="2700"/>
                  </a:lnTo>
                  <a:lnTo>
                    <a:pt x="5048" y="2736"/>
                  </a:lnTo>
                  <a:lnTo>
                    <a:pt x="5013" y="2808"/>
                  </a:lnTo>
                  <a:lnTo>
                    <a:pt x="4822" y="2772"/>
                  </a:lnTo>
                  <a:lnTo>
                    <a:pt x="4822" y="2772"/>
                  </a:lnTo>
                  <a:lnTo>
                    <a:pt x="4882" y="2891"/>
                  </a:lnTo>
                  <a:lnTo>
                    <a:pt x="4774" y="2891"/>
                  </a:lnTo>
                  <a:lnTo>
                    <a:pt x="4715" y="2772"/>
                  </a:lnTo>
                  <a:lnTo>
                    <a:pt x="4572" y="2867"/>
                  </a:lnTo>
                  <a:lnTo>
                    <a:pt x="4477" y="2819"/>
                  </a:lnTo>
                  <a:lnTo>
                    <a:pt x="4632" y="2748"/>
                  </a:lnTo>
                  <a:lnTo>
                    <a:pt x="4417" y="2712"/>
                  </a:lnTo>
                  <a:lnTo>
                    <a:pt x="4453" y="2641"/>
                  </a:lnTo>
                  <a:lnTo>
                    <a:pt x="4643" y="2677"/>
                  </a:lnTo>
                  <a:lnTo>
                    <a:pt x="4643" y="2677"/>
                  </a:lnTo>
                  <a:lnTo>
                    <a:pt x="4584" y="2558"/>
                  </a:lnTo>
                  <a:lnTo>
                    <a:pt x="4703" y="2534"/>
                  </a:lnTo>
                  <a:close/>
                  <a:moveTo>
                    <a:pt x="5298" y="2879"/>
                  </a:moveTo>
                  <a:lnTo>
                    <a:pt x="5358" y="2998"/>
                  </a:lnTo>
                  <a:lnTo>
                    <a:pt x="5489" y="2915"/>
                  </a:lnTo>
                  <a:lnTo>
                    <a:pt x="5584" y="2950"/>
                  </a:lnTo>
                  <a:lnTo>
                    <a:pt x="5429" y="3046"/>
                  </a:lnTo>
                  <a:lnTo>
                    <a:pt x="5644" y="3069"/>
                  </a:lnTo>
                  <a:lnTo>
                    <a:pt x="5608" y="3153"/>
                  </a:lnTo>
                  <a:lnTo>
                    <a:pt x="5417" y="3117"/>
                  </a:lnTo>
                  <a:lnTo>
                    <a:pt x="5477" y="3236"/>
                  </a:lnTo>
                  <a:lnTo>
                    <a:pt x="5370" y="3248"/>
                  </a:lnTo>
                  <a:lnTo>
                    <a:pt x="5310" y="3129"/>
                  </a:lnTo>
                  <a:lnTo>
                    <a:pt x="5167" y="3224"/>
                  </a:lnTo>
                  <a:lnTo>
                    <a:pt x="5072" y="3177"/>
                  </a:lnTo>
                  <a:lnTo>
                    <a:pt x="5227" y="3093"/>
                  </a:lnTo>
                  <a:lnTo>
                    <a:pt x="5013" y="3058"/>
                  </a:lnTo>
                  <a:lnTo>
                    <a:pt x="5048" y="2986"/>
                  </a:lnTo>
                  <a:lnTo>
                    <a:pt x="5239" y="3010"/>
                  </a:lnTo>
                  <a:lnTo>
                    <a:pt x="5179" y="2891"/>
                  </a:lnTo>
                  <a:lnTo>
                    <a:pt x="5298" y="2879"/>
                  </a:lnTo>
                  <a:close/>
                  <a:moveTo>
                    <a:pt x="5894" y="3224"/>
                  </a:moveTo>
                  <a:lnTo>
                    <a:pt x="5953" y="3343"/>
                  </a:lnTo>
                  <a:lnTo>
                    <a:pt x="6084" y="3248"/>
                  </a:lnTo>
                  <a:lnTo>
                    <a:pt x="6179" y="3296"/>
                  </a:lnTo>
                  <a:lnTo>
                    <a:pt x="6025" y="3391"/>
                  </a:lnTo>
                  <a:lnTo>
                    <a:pt x="6239" y="3415"/>
                  </a:lnTo>
                  <a:lnTo>
                    <a:pt x="6203" y="3486"/>
                  </a:lnTo>
                  <a:lnTo>
                    <a:pt x="6013" y="3462"/>
                  </a:lnTo>
                  <a:lnTo>
                    <a:pt x="6072" y="3581"/>
                  </a:lnTo>
                  <a:lnTo>
                    <a:pt x="5965" y="3593"/>
                  </a:lnTo>
                  <a:lnTo>
                    <a:pt x="5906" y="3474"/>
                  </a:lnTo>
                  <a:lnTo>
                    <a:pt x="5763" y="3570"/>
                  </a:lnTo>
                  <a:lnTo>
                    <a:pt x="5667" y="3522"/>
                  </a:lnTo>
                  <a:lnTo>
                    <a:pt x="5822" y="3427"/>
                  </a:lnTo>
                  <a:lnTo>
                    <a:pt x="5608" y="3403"/>
                  </a:lnTo>
                  <a:lnTo>
                    <a:pt x="5644" y="3331"/>
                  </a:lnTo>
                  <a:lnTo>
                    <a:pt x="5834" y="3355"/>
                  </a:lnTo>
                  <a:lnTo>
                    <a:pt x="5775" y="3236"/>
                  </a:lnTo>
                  <a:lnTo>
                    <a:pt x="5894" y="3224"/>
                  </a:lnTo>
                  <a:close/>
                  <a:moveTo>
                    <a:pt x="6501" y="3581"/>
                  </a:moveTo>
                  <a:lnTo>
                    <a:pt x="6560" y="3701"/>
                  </a:lnTo>
                  <a:lnTo>
                    <a:pt x="6691" y="3605"/>
                  </a:lnTo>
                  <a:lnTo>
                    <a:pt x="6787" y="3653"/>
                  </a:lnTo>
                  <a:lnTo>
                    <a:pt x="6632" y="3748"/>
                  </a:lnTo>
                  <a:lnTo>
                    <a:pt x="6846" y="3772"/>
                  </a:lnTo>
                  <a:lnTo>
                    <a:pt x="6834" y="3831"/>
                  </a:lnTo>
                  <a:lnTo>
                    <a:pt x="6632" y="3808"/>
                  </a:lnTo>
                  <a:lnTo>
                    <a:pt x="6691" y="3915"/>
                  </a:lnTo>
                  <a:lnTo>
                    <a:pt x="6572" y="3939"/>
                  </a:lnTo>
                  <a:lnTo>
                    <a:pt x="6513" y="3820"/>
                  </a:lnTo>
                  <a:lnTo>
                    <a:pt x="6370" y="3903"/>
                  </a:lnTo>
                  <a:lnTo>
                    <a:pt x="6275" y="3867"/>
                  </a:lnTo>
                  <a:lnTo>
                    <a:pt x="6429" y="3784"/>
                  </a:lnTo>
                  <a:lnTo>
                    <a:pt x="6215" y="3760"/>
                  </a:lnTo>
                  <a:lnTo>
                    <a:pt x="6251" y="3689"/>
                  </a:lnTo>
                  <a:lnTo>
                    <a:pt x="6441" y="3712"/>
                  </a:lnTo>
                  <a:lnTo>
                    <a:pt x="6382" y="3593"/>
                  </a:lnTo>
                  <a:lnTo>
                    <a:pt x="6501" y="3581"/>
                  </a:lnTo>
                  <a:close/>
                  <a:moveTo>
                    <a:pt x="710" y="1"/>
                  </a:moveTo>
                  <a:cubicBezTo>
                    <a:pt x="542" y="1"/>
                    <a:pt x="375" y="39"/>
                    <a:pt x="250" y="117"/>
                  </a:cubicBezTo>
                  <a:cubicBezTo>
                    <a:pt x="0" y="260"/>
                    <a:pt x="0" y="498"/>
                    <a:pt x="250" y="653"/>
                  </a:cubicBezTo>
                  <a:lnTo>
                    <a:pt x="6537" y="4284"/>
                  </a:lnTo>
                  <a:cubicBezTo>
                    <a:pt x="6662" y="4355"/>
                    <a:pt x="6828" y="4391"/>
                    <a:pt x="6995" y="4391"/>
                  </a:cubicBezTo>
                  <a:cubicBezTo>
                    <a:pt x="7162" y="4391"/>
                    <a:pt x="7328" y="4355"/>
                    <a:pt x="7453" y="4284"/>
                  </a:cubicBezTo>
                  <a:cubicBezTo>
                    <a:pt x="7703" y="4129"/>
                    <a:pt x="7703" y="3891"/>
                    <a:pt x="7453" y="3748"/>
                  </a:cubicBezTo>
                  <a:lnTo>
                    <a:pt x="1179" y="117"/>
                  </a:lnTo>
                  <a:cubicBezTo>
                    <a:pt x="1048" y="39"/>
                    <a:pt x="878" y="1"/>
                    <a:pt x="710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42;p30">
              <a:extLst>
                <a:ext uri="{FF2B5EF4-FFF2-40B4-BE49-F238E27FC236}">
                  <a16:creationId xmlns:a16="http://schemas.microsoft.com/office/drawing/2014/main" id="{A2F128E0-CE45-40BB-8F6A-205D42515744}"/>
                </a:ext>
              </a:extLst>
            </p:cNvPr>
            <p:cNvSpPr/>
            <p:nvPr/>
          </p:nvSpPr>
          <p:spPr>
            <a:xfrm>
              <a:off x="4393684" y="2862224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0"/>
                  </a:moveTo>
                  <a:lnTo>
                    <a:pt x="167" y="36"/>
                  </a:lnTo>
                  <a:lnTo>
                    <a:pt x="227" y="143"/>
                  </a:lnTo>
                  <a:lnTo>
                    <a:pt x="36" y="107"/>
                  </a:lnTo>
                  <a:lnTo>
                    <a:pt x="0" y="179"/>
                  </a:lnTo>
                  <a:lnTo>
                    <a:pt x="191" y="214"/>
                  </a:lnTo>
                  <a:lnTo>
                    <a:pt x="60" y="286"/>
                  </a:lnTo>
                  <a:lnTo>
                    <a:pt x="131" y="345"/>
                  </a:lnTo>
                  <a:lnTo>
                    <a:pt x="286" y="262"/>
                  </a:lnTo>
                  <a:lnTo>
                    <a:pt x="334" y="381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74"/>
                  </a:lnTo>
                  <a:lnTo>
                    <a:pt x="631" y="214"/>
                  </a:lnTo>
                  <a:lnTo>
                    <a:pt x="417" y="167"/>
                  </a:lnTo>
                  <a:lnTo>
                    <a:pt x="572" y="95"/>
                  </a:lnTo>
                  <a:lnTo>
                    <a:pt x="477" y="48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43;p30">
              <a:extLst>
                <a:ext uri="{FF2B5EF4-FFF2-40B4-BE49-F238E27FC236}">
                  <a16:creationId xmlns:a16="http://schemas.microsoft.com/office/drawing/2014/main" id="{1D6DBE33-910C-4169-996B-DE52E43B079E}"/>
                </a:ext>
              </a:extLst>
            </p:cNvPr>
            <p:cNvSpPr/>
            <p:nvPr/>
          </p:nvSpPr>
          <p:spPr>
            <a:xfrm>
              <a:off x="4411253" y="2872765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7" y="143"/>
                  </a:lnTo>
                  <a:lnTo>
                    <a:pt x="36" y="96"/>
                  </a:lnTo>
                  <a:lnTo>
                    <a:pt x="1" y="167"/>
                  </a:lnTo>
                  <a:lnTo>
                    <a:pt x="191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7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62"/>
                  </a:lnTo>
                  <a:lnTo>
                    <a:pt x="632" y="203"/>
                  </a:lnTo>
                  <a:lnTo>
                    <a:pt x="417" y="167"/>
                  </a:lnTo>
                  <a:lnTo>
                    <a:pt x="572" y="84"/>
                  </a:lnTo>
                  <a:lnTo>
                    <a:pt x="477" y="36"/>
                  </a:lnTo>
                  <a:lnTo>
                    <a:pt x="346" y="107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44;p30">
              <a:extLst>
                <a:ext uri="{FF2B5EF4-FFF2-40B4-BE49-F238E27FC236}">
                  <a16:creationId xmlns:a16="http://schemas.microsoft.com/office/drawing/2014/main" id="{E3CE407B-D021-4B95-A57A-740B4CD769E0}"/>
                </a:ext>
              </a:extLst>
            </p:cNvPr>
            <p:cNvSpPr/>
            <p:nvPr/>
          </p:nvSpPr>
          <p:spPr>
            <a:xfrm>
              <a:off x="4428822" y="2882952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9" y="1"/>
                  </a:moveTo>
                  <a:lnTo>
                    <a:pt x="180" y="12"/>
                  </a:lnTo>
                  <a:lnTo>
                    <a:pt x="227" y="132"/>
                  </a:lnTo>
                  <a:lnTo>
                    <a:pt x="37" y="108"/>
                  </a:lnTo>
                  <a:lnTo>
                    <a:pt x="1" y="167"/>
                  </a:lnTo>
                  <a:lnTo>
                    <a:pt x="215" y="191"/>
                  </a:lnTo>
                  <a:lnTo>
                    <a:pt x="61" y="286"/>
                  </a:lnTo>
                  <a:lnTo>
                    <a:pt x="156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596" y="274"/>
                  </a:lnTo>
                  <a:lnTo>
                    <a:pt x="644" y="191"/>
                  </a:lnTo>
                  <a:lnTo>
                    <a:pt x="430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20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45;p30">
              <a:extLst>
                <a:ext uri="{FF2B5EF4-FFF2-40B4-BE49-F238E27FC236}">
                  <a16:creationId xmlns:a16="http://schemas.microsoft.com/office/drawing/2014/main" id="{48ED3945-695B-4CAE-A27B-FF273BE8D89B}"/>
                </a:ext>
              </a:extLst>
            </p:cNvPr>
            <p:cNvSpPr/>
            <p:nvPr/>
          </p:nvSpPr>
          <p:spPr>
            <a:xfrm>
              <a:off x="4446420" y="2893139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1"/>
                  </a:moveTo>
                  <a:lnTo>
                    <a:pt x="179" y="13"/>
                  </a:lnTo>
                  <a:lnTo>
                    <a:pt x="238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08" y="263"/>
                  </a:lnTo>
                  <a:lnTo>
                    <a:pt x="643" y="191"/>
                  </a:lnTo>
                  <a:lnTo>
                    <a:pt x="429" y="168"/>
                  </a:lnTo>
                  <a:lnTo>
                    <a:pt x="584" y="84"/>
                  </a:lnTo>
                  <a:lnTo>
                    <a:pt x="488" y="25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046;p30">
              <a:extLst>
                <a:ext uri="{FF2B5EF4-FFF2-40B4-BE49-F238E27FC236}">
                  <a16:creationId xmlns:a16="http://schemas.microsoft.com/office/drawing/2014/main" id="{6AD09856-21DB-4D1E-A0BC-080F3FB9CBEF}"/>
                </a:ext>
              </a:extLst>
            </p:cNvPr>
            <p:cNvSpPr/>
            <p:nvPr/>
          </p:nvSpPr>
          <p:spPr>
            <a:xfrm>
              <a:off x="4464344" y="2903356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86" y="0"/>
                  </a:moveTo>
                  <a:lnTo>
                    <a:pt x="167" y="12"/>
                  </a:lnTo>
                  <a:lnTo>
                    <a:pt x="227" y="131"/>
                  </a:lnTo>
                  <a:lnTo>
                    <a:pt x="36" y="95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34"/>
                  </a:lnTo>
                  <a:lnTo>
                    <a:pt x="286" y="250"/>
                  </a:lnTo>
                  <a:lnTo>
                    <a:pt x="334" y="369"/>
                  </a:lnTo>
                  <a:lnTo>
                    <a:pt x="453" y="357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32" y="191"/>
                  </a:lnTo>
                  <a:lnTo>
                    <a:pt x="417" y="155"/>
                  </a:lnTo>
                  <a:lnTo>
                    <a:pt x="572" y="83"/>
                  </a:lnTo>
                  <a:lnTo>
                    <a:pt x="477" y="36"/>
                  </a:lnTo>
                  <a:lnTo>
                    <a:pt x="346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047;p30">
              <a:extLst>
                <a:ext uri="{FF2B5EF4-FFF2-40B4-BE49-F238E27FC236}">
                  <a16:creationId xmlns:a16="http://schemas.microsoft.com/office/drawing/2014/main" id="{B07E674D-E0C8-4AE4-A0CF-45A436A71D0C}"/>
                </a:ext>
              </a:extLst>
            </p:cNvPr>
            <p:cNvSpPr/>
            <p:nvPr/>
          </p:nvSpPr>
          <p:spPr>
            <a:xfrm>
              <a:off x="4481912" y="2913188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7" y="1"/>
                  </a:moveTo>
                  <a:lnTo>
                    <a:pt x="168" y="36"/>
                  </a:lnTo>
                  <a:lnTo>
                    <a:pt x="227" y="143"/>
                  </a:lnTo>
                  <a:lnTo>
                    <a:pt x="37" y="108"/>
                  </a:lnTo>
                  <a:lnTo>
                    <a:pt x="1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4" y="346"/>
                  </a:lnTo>
                  <a:lnTo>
                    <a:pt x="287" y="262"/>
                  </a:lnTo>
                  <a:lnTo>
                    <a:pt x="346" y="382"/>
                  </a:lnTo>
                  <a:lnTo>
                    <a:pt x="465" y="358"/>
                  </a:lnTo>
                  <a:lnTo>
                    <a:pt x="406" y="239"/>
                  </a:lnTo>
                  <a:lnTo>
                    <a:pt x="596" y="274"/>
                  </a:lnTo>
                  <a:lnTo>
                    <a:pt x="632" y="215"/>
                  </a:lnTo>
                  <a:lnTo>
                    <a:pt x="418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48;p30">
              <a:extLst>
                <a:ext uri="{FF2B5EF4-FFF2-40B4-BE49-F238E27FC236}">
                  <a16:creationId xmlns:a16="http://schemas.microsoft.com/office/drawing/2014/main" id="{1E60341A-1660-457C-A279-708FF0B10AE7}"/>
                </a:ext>
              </a:extLst>
            </p:cNvPr>
            <p:cNvSpPr/>
            <p:nvPr/>
          </p:nvSpPr>
          <p:spPr>
            <a:xfrm>
              <a:off x="4499511" y="292373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98" y="1"/>
                  </a:moveTo>
                  <a:lnTo>
                    <a:pt x="167" y="25"/>
                  </a:lnTo>
                  <a:lnTo>
                    <a:pt x="226" y="144"/>
                  </a:lnTo>
                  <a:lnTo>
                    <a:pt x="36" y="96"/>
                  </a:lnTo>
                  <a:lnTo>
                    <a:pt x="0" y="167"/>
                  </a:lnTo>
                  <a:lnTo>
                    <a:pt x="214" y="203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9"/>
                  </a:lnTo>
                  <a:lnTo>
                    <a:pt x="345" y="358"/>
                  </a:lnTo>
                  <a:lnTo>
                    <a:pt x="464" y="346"/>
                  </a:lnTo>
                  <a:lnTo>
                    <a:pt x="405" y="227"/>
                  </a:lnTo>
                  <a:lnTo>
                    <a:pt x="405" y="227"/>
                  </a:lnTo>
                  <a:lnTo>
                    <a:pt x="595" y="275"/>
                  </a:lnTo>
                  <a:lnTo>
                    <a:pt x="631" y="203"/>
                  </a:lnTo>
                  <a:lnTo>
                    <a:pt x="441" y="167"/>
                  </a:lnTo>
                  <a:lnTo>
                    <a:pt x="572" y="84"/>
                  </a:lnTo>
                  <a:lnTo>
                    <a:pt x="500" y="36"/>
                  </a:lnTo>
                  <a:lnTo>
                    <a:pt x="345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049;p30">
              <a:extLst>
                <a:ext uri="{FF2B5EF4-FFF2-40B4-BE49-F238E27FC236}">
                  <a16:creationId xmlns:a16="http://schemas.microsoft.com/office/drawing/2014/main" id="{6111070B-4FC1-4C69-8249-3F11DFFB87FA}"/>
                </a:ext>
              </a:extLst>
            </p:cNvPr>
            <p:cNvSpPr/>
            <p:nvPr/>
          </p:nvSpPr>
          <p:spPr>
            <a:xfrm>
              <a:off x="4517080" y="2933917"/>
              <a:ext cx="19016" cy="10955"/>
            </a:xfrm>
            <a:custGeom>
              <a:avLst/>
              <a:gdLst/>
              <a:ahLst/>
              <a:cxnLst/>
              <a:rect l="l" t="t" r="r" b="b"/>
              <a:pathLst>
                <a:path w="644" h="371" extrusionOk="0">
                  <a:moveTo>
                    <a:pt x="298" y="1"/>
                  </a:moveTo>
                  <a:lnTo>
                    <a:pt x="179" y="13"/>
                  </a:lnTo>
                  <a:lnTo>
                    <a:pt x="239" y="132"/>
                  </a:lnTo>
                  <a:lnTo>
                    <a:pt x="36" y="108"/>
                  </a:lnTo>
                  <a:lnTo>
                    <a:pt x="0" y="168"/>
                  </a:lnTo>
                  <a:lnTo>
                    <a:pt x="215" y="191"/>
                  </a:lnTo>
                  <a:lnTo>
                    <a:pt x="60" y="287"/>
                  </a:lnTo>
                  <a:lnTo>
                    <a:pt x="155" y="334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46"/>
                  </a:lnTo>
                  <a:lnTo>
                    <a:pt x="405" y="239"/>
                  </a:lnTo>
                  <a:lnTo>
                    <a:pt x="620" y="275"/>
                  </a:lnTo>
                  <a:lnTo>
                    <a:pt x="643" y="191"/>
                  </a:lnTo>
                  <a:lnTo>
                    <a:pt x="441" y="168"/>
                  </a:lnTo>
                  <a:lnTo>
                    <a:pt x="584" y="96"/>
                  </a:lnTo>
                  <a:lnTo>
                    <a:pt x="501" y="37"/>
                  </a:lnTo>
                  <a:lnTo>
                    <a:pt x="346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50;p30">
              <a:extLst>
                <a:ext uri="{FF2B5EF4-FFF2-40B4-BE49-F238E27FC236}">
                  <a16:creationId xmlns:a16="http://schemas.microsoft.com/office/drawing/2014/main" id="{D27F2179-F4D4-4732-B0B1-21A0C2509101}"/>
                </a:ext>
              </a:extLst>
            </p:cNvPr>
            <p:cNvSpPr/>
            <p:nvPr/>
          </p:nvSpPr>
          <p:spPr>
            <a:xfrm>
              <a:off x="4534649" y="2944133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48" y="107"/>
                  </a:lnTo>
                  <a:lnTo>
                    <a:pt x="1" y="179"/>
                  </a:lnTo>
                  <a:lnTo>
                    <a:pt x="215" y="203"/>
                  </a:lnTo>
                  <a:lnTo>
                    <a:pt x="60" y="286"/>
                  </a:lnTo>
                  <a:lnTo>
                    <a:pt x="156" y="322"/>
                  </a:lnTo>
                  <a:lnTo>
                    <a:pt x="298" y="250"/>
                  </a:lnTo>
                  <a:lnTo>
                    <a:pt x="346" y="369"/>
                  </a:lnTo>
                  <a:lnTo>
                    <a:pt x="465" y="357"/>
                  </a:lnTo>
                  <a:lnTo>
                    <a:pt x="417" y="238"/>
                  </a:lnTo>
                  <a:lnTo>
                    <a:pt x="620" y="262"/>
                  </a:lnTo>
                  <a:lnTo>
                    <a:pt x="644" y="191"/>
                  </a:lnTo>
                  <a:lnTo>
                    <a:pt x="441" y="167"/>
                  </a:lnTo>
                  <a:lnTo>
                    <a:pt x="584" y="84"/>
                  </a:lnTo>
                  <a:lnTo>
                    <a:pt x="501" y="48"/>
                  </a:lnTo>
                  <a:lnTo>
                    <a:pt x="358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051;p30">
              <a:extLst>
                <a:ext uri="{FF2B5EF4-FFF2-40B4-BE49-F238E27FC236}">
                  <a16:creationId xmlns:a16="http://schemas.microsoft.com/office/drawing/2014/main" id="{8542601D-229C-4E16-A75B-0846FE204F91}"/>
                </a:ext>
              </a:extLst>
            </p:cNvPr>
            <p:cNvSpPr/>
            <p:nvPr/>
          </p:nvSpPr>
          <p:spPr>
            <a:xfrm>
              <a:off x="4552926" y="2954320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75" y="1"/>
                  </a:moveTo>
                  <a:lnTo>
                    <a:pt x="156" y="24"/>
                  </a:lnTo>
                  <a:lnTo>
                    <a:pt x="215" y="132"/>
                  </a:lnTo>
                  <a:lnTo>
                    <a:pt x="25" y="96"/>
                  </a:lnTo>
                  <a:lnTo>
                    <a:pt x="1" y="179"/>
                  </a:lnTo>
                  <a:lnTo>
                    <a:pt x="191" y="203"/>
                  </a:lnTo>
                  <a:lnTo>
                    <a:pt x="60" y="274"/>
                  </a:lnTo>
                  <a:lnTo>
                    <a:pt x="132" y="334"/>
                  </a:lnTo>
                  <a:lnTo>
                    <a:pt x="275" y="251"/>
                  </a:lnTo>
                  <a:lnTo>
                    <a:pt x="334" y="370"/>
                  </a:lnTo>
                  <a:lnTo>
                    <a:pt x="453" y="358"/>
                  </a:lnTo>
                  <a:lnTo>
                    <a:pt x="394" y="239"/>
                  </a:lnTo>
                  <a:lnTo>
                    <a:pt x="596" y="262"/>
                  </a:lnTo>
                  <a:lnTo>
                    <a:pt x="620" y="203"/>
                  </a:lnTo>
                  <a:lnTo>
                    <a:pt x="418" y="179"/>
                  </a:lnTo>
                  <a:lnTo>
                    <a:pt x="560" y="84"/>
                  </a:lnTo>
                  <a:lnTo>
                    <a:pt x="477" y="36"/>
                  </a:lnTo>
                  <a:lnTo>
                    <a:pt x="334" y="12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052;p30">
              <a:extLst>
                <a:ext uri="{FF2B5EF4-FFF2-40B4-BE49-F238E27FC236}">
                  <a16:creationId xmlns:a16="http://schemas.microsoft.com/office/drawing/2014/main" id="{ED1E7BD3-D7A8-409A-AFDF-843F3F5BF276}"/>
                </a:ext>
              </a:extLst>
            </p:cNvPr>
            <p:cNvSpPr/>
            <p:nvPr/>
          </p:nvSpPr>
          <p:spPr>
            <a:xfrm>
              <a:off x="4321962" y="2875659"/>
              <a:ext cx="227834" cy="129655"/>
            </a:xfrm>
            <a:custGeom>
              <a:avLst/>
              <a:gdLst/>
              <a:ahLst/>
              <a:cxnLst/>
              <a:rect l="l" t="t" r="r" b="b"/>
              <a:pathLst>
                <a:path w="7716" h="4391" extrusionOk="0">
                  <a:moveTo>
                    <a:pt x="1120" y="462"/>
                  </a:moveTo>
                  <a:lnTo>
                    <a:pt x="1179" y="581"/>
                  </a:lnTo>
                  <a:lnTo>
                    <a:pt x="1310" y="486"/>
                  </a:lnTo>
                  <a:lnTo>
                    <a:pt x="1405" y="533"/>
                  </a:lnTo>
                  <a:lnTo>
                    <a:pt x="1251" y="617"/>
                  </a:lnTo>
                  <a:lnTo>
                    <a:pt x="1465" y="652"/>
                  </a:lnTo>
                  <a:lnTo>
                    <a:pt x="1429" y="724"/>
                  </a:lnTo>
                  <a:lnTo>
                    <a:pt x="1239" y="700"/>
                  </a:lnTo>
                  <a:lnTo>
                    <a:pt x="1298" y="819"/>
                  </a:lnTo>
                  <a:lnTo>
                    <a:pt x="1191" y="831"/>
                  </a:lnTo>
                  <a:lnTo>
                    <a:pt x="1132" y="712"/>
                  </a:lnTo>
                  <a:lnTo>
                    <a:pt x="989" y="795"/>
                  </a:lnTo>
                  <a:lnTo>
                    <a:pt x="893" y="760"/>
                  </a:lnTo>
                  <a:lnTo>
                    <a:pt x="1048" y="664"/>
                  </a:lnTo>
                  <a:lnTo>
                    <a:pt x="834" y="640"/>
                  </a:lnTo>
                  <a:lnTo>
                    <a:pt x="870" y="557"/>
                  </a:lnTo>
                  <a:lnTo>
                    <a:pt x="1060" y="593"/>
                  </a:lnTo>
                  <a:lnTo>
                    <a:pt x="1001" y="474"/>
                  </a:lnTo>
                  <a:lnTo>
                    <a:pt x="1120" y="462"/>
                  </a:lnTo>
                  <a:close/>
                  <a:moveTo>
                    <a:pt x="1715" y="831"/>
                  </a:moveTo>
                  <a:lnTo>
                    <a:pt x="1775" y="950"/>
                  </a:lnTo>
                  <a:lnTo>
                    <a:pt x="1905" y="855"/>
                  </a:lnTo>
                  <a:lnTo>
                    <a:pt x="2001" y="902"/>
                  </a:lnTo>
                  <a:lnTo>
                    <a:pt x="1846" y="998"/>
                  </a:lnTo>
                  <a:lnTo>
                    <a:pt x="2060" y="1021"/>
                  </a:lnTo>
                  <a:lnTo>
                    <a:pt x="2025" y="1093"/>
                  </a:lnTo>
                  <a:lnTo>
                    <a:pt x="1834" y="1069"/>
                  </a:lnTo>
                  <a:lnTo>
                    <a:pt x="1894" y="1188"/>
                  </a:lnTo>
                  <a:lnTo>
                    <a:pt x="1786" y="1188"/>
                  </a:lnTo>
                  <a:lnTo>
                    <a:pt x="1727" y="1069"/>
                  </a:lnTo>
                  <a:lnTo>
                    <a:pt x="1584" y="1152"/>
                  </a:lnTo>
                  <a:lnTo>
                    <a:pt x="1489" y="1117"/>
                  </a:lnTo>
                  <a:lnTo>
                    <a:pt x="1644" y="1033"/>
                  </a:lnTo>
                  <a:lnTo>
                    <a:pt x="1429" y="1010"/>
                  </a:lnTo>
                  <a:lnTo>
                    <a:pt x="1465" y="938"/>
                  </a:lnTo>
                  <a:lnTo>
                    <a:pt x="1655" y="962"/>
                  </a:lnTo>
                  <a:lnTo>
                    <a:pt x="1596" y="843"/>
                  </a:lnTo>
                  <a:lnTo>
                    <a:pt x="1715" y="831"/>
                  </a:lnTo>
                  <a:close/>
                  <a:moveTo>
                    <a:pt x="2310" y="1176"/>
                  </a:moveTo>
                  <a:lnTo>
                    <a:pt x="2370" y="1295"/>
                  </a:lnTo>
                  <a:lnTo>
                    <a:pt x="2501" y="1200"/>
                  </a:lnTo>
                  <a:lnTo>
                    <a:pt x="2596" y="1248"/>
                  </a:lnTo>
                  <a:lnTo>
                    <a:pt x="2441" y="1331"/>
                  </a:lnTo>
                  <a:lnTo>
                    <a:pt x="2656" y="1367"/>
                  </a:lnTo>
                  <a:lnTo>
                    <a:pt x="2620" y="1438"/>
                  </a:lnTo>
                  <a:lnTo>
                    <a:pt x="2429" y="1414"/>
                  </a:lnTo>
                  <a:lnTo>
                    <a:pt x="2489" y="1533"/>
                  </a:lnTo>
                  <a:lnTo>
                    <a:pt x="2382" y="1533"/>
                  </a:lnTo>
                  <a:lnTo>
                    <a:pt x="2322" y="1414"/>
                  </a:lnTo>
                  <a:lnTo>
                    <a:pt x="2179" y="1498"/>
                  </a:lnTo>
                  <a:lnTo>
                    <a:pt x="2084" y="1450"/>
                  </a:lnTo>
                  <a:lnTo>
                    <a:pt x="2239" y="1379"/>
                  </a:lnTo>
                  <a:lnTo>
                    <a:pt x="2025" y="1355"/>
                  </a:lnTo>
                  <a:lnTo>
                    <a:pt x="2060" y="1272"/>
                  </a:lnTo>
                  <a:lnTo>
                    <a:pt x="2251" y="1307"/>
                  </a:lnTo>
                  <a:lnTo>
                    <a:pt x="2191" y="1188"/>
                  </a:lnTo>
                  <a:lnTo>
                    <a:pt x="2310" y="1176"/>
                  </a:lnTo>
                  <a:close/>
                  <a:moveTo>
                    <a:pt x="2918" y="1498"/>
                  </a:moveTo>
                  <a:lnTo>
                    <a:pt x="2977" y="1617"/>
                  </a:lnTo>
                  <a:lnTo>
                    <a:pt x="3120" y="1533"/>
                  </a:lnTo>
                  <a:lnTo>
                    <a:pt x="3203" y="1569"/>
                  </a:lnTo>
                  <a:lnTo>
                    <a:pt x="3060" y="1664"/>
                  </a:lnTo>
                  <a:lnTo>
                    <a:pt x="3263" y="1688"/>
                  </a:lnTo>
                  <a:lnTo>
                    <a:pt x="3227" y="1772"/>
                  </a:lnTo>
                  <a:lnTo>
                    <a:pt x="3037" y="1736"/>
                  </a:lnTo>
                  <a:lnTo>
                    <a:pt x="3096" y="1855"/>
                  </a:lnTo>
                  <a:lnTo>
                    <a:pt x="3001" y="1867"/>
                  </a:lnTo>
                  <a:lnTo>
                    <a:pt x="2941" y="1748"/>
                  </a:lnTo>
                  <a:lnTo>
                    <a:pt x="2787" y="1843"/>
                  </a:lnTo>
                  <a:lnTo>
                    <a:pt x="2703" y="1795"/>
                  </a:lnTo>
                  <a:lnTo>
                    <a:pt x="2846" y="1712"/>
                  </a:lnTo>
                  <a:lnTo>
                    <a:pt x="2644" y="1676"/>
                  </a:lnTo>
                  <a:lnTo>
                    <a:pt x="2667" y="1605"/>
                  </a:lnTo>
                  <a:lnTo>
                    <a:pt x="2858" y="1629"/>
                  </a:lnTo>
                  <a:lnTo>
                    <a:pt x="2798" y="1510"/>
                  </a:lnTo>
                  <a:lnTo>
                    <a:pt x="2918" y="1498"/>
                  </a:lnTo>
                  <a:close/>
                  <a:moveTo>
                    <a:pt x="3513" y="1843"/>
                  </a:moveTo>
                  <a:lnTo>
                    <a:pt x="3572" y="1962"/>
                  </a:lnTo>
                  <a:lnTo>
                    <a:pt x="3715" y="1867"/>
                  </a:lnTo>
                  <a:lnTo>
                    <a:pt x="3799" y="1914"/>
                  </a:lnTo>
                  <a:lnTo>
                    <a:pt x="3656" y="2010"/>
                  </a:lnTo>
                  <a:lnTo>
                    <a:pt x="3858" y="2034"/>
                  </a:lnTo>
                  <a:lnTo>
                    <a:pt x="3822" y="2105"/>
                  </a:lnTo>
                  <a:lnTo>
                    <a:pt x="3632" y="2081"/>
                  </a:lnTo>
                  <a:lnTo>
                    <a:pt x="3632" y="2081"/>
                  </a:lnTo>
                  <a:lnTo>
                    <a:pt x="3691" y="2200"/>
                  </a:lnTo>
                  <a:lnTo>
                    <a:pt x="3596" y="2212"/>
                  </a:lnTo>
                  <a:lnTo>
                    <a:pt x="3537" y="2093"/>
                  </a:lnTo>
                  <a:lnTo>
                    <a:pt x="3382" y="2188"/>
                  </a:lnTo>
                  <a:lnTo>
                    <a:pt x="3299" y="2141"/>
                  </a:lnTo>
                  <a:lnTo>
                    <a:pt x="3441" y="2045"/>
                  </a:lnTo>
                  <a:lnTo>
                    <a:pt x="3239" y="2022"/>
                  </a:lnTo>
                  <a:lnTo>
                    <a:pt x="3263" y="1950"/>
                  </a:lnTo>
                  <a:lnTo>
                    <a:pt x="3453" y="1974"/>
                  </a:lnTo>
                  <a:lnTo>
                    <a:pt x="3394" y="1855"/>
                  </a:lnTo>
                  <a:lnTo>
                    <a:pt x="3513" y="1843"/>
                  </a:lnTo>
                  <a:close/>
                  <a:moveTo>
                    <a:pt x="4108" y="2212"/>
                  </a:moveTo>
                  <a:lnTo>
                    <a:pt x="4168" y="2331"/>
                  </a:lnTo>
                  <a:lnTo>
                    <a:pt x="4311" y="2248"/>
                  </a:lnTo>
                  <a:lnTo>
                    <a:pt x="4394" y="2284"/>
                  </a:lnTo>
                  <a:lnTo>
                    <a:pt x="4251" y="2379"/>
                  </a:lnTo>
                  <a:lnTo>
                    <a:pt x="4453" y="2403"/>
                  </a:lnTo>
                  <a:lnTo>
                    <a:pt x="4418" y="2486"/>
                  </a:lnTo>
                  <a:lnTo>
                    <a:pt x="4227" y="2450"/>
                  </a:lnTo>
                  <a:lnTo>
                    <a:pt x="4287" y="2569"/>
                  </a:lnTo>
                  <a:lnTo>
                    <a:pt x="4191" y="2569"/>
                  </a:lnTo>
                  <a:lnTo>
                    <a:pt x="4132" y="2450"/>
                  </a:lnTo>
                  <a:lnTo>
                    <a:pt x="3977" y="2545"/>
                  </a:lnTo>
                  <a:lnTo>
                    <a:pt x="3894" y="2498"/>
                  </a:lnTo>
                  <a:lnTo>
                    <a:pt x="4037" y="2426"/>
                  </a:lnTo>
                  <a:lnTo>
                    <a:pt x="3834" y="2391"/>
                  </a:lnTo>
                  <a:lnTo>
                    <a:pt x="3858" y="2319"/>
                  </a:lnTo>
                  <a:lnTo>
                    <a:pt x="4049" y="2343"/>
                  </a:lnTo>
                  <a:lnTo>
                    <a:pt x="3989" y="2224"/>
                  </a:lnTo>
                  <a:lnTo>
                    <a:pt x="4108" y="2212"/>
                  </a:lnTo>
                  <a:close/>
                  <a:moveTo>
                    <a:pt x="4703" y="2557"/>
                  </a:moveTo>
                  <a:lnTo>
                    <a:pt x="4763" y="2676"/>
                  </a:lnTo>
                  <a:lnTo>
                    <a:pt x="4906" y="2581"/>
                  </a:lnTo>
                  <a:lnTo>
                    <a:pt x="4989" y="2629"/>
                  </a:lnTo>
                  <a:lnTo>
                    <a:pt x="4846" y="2724"/>
                  </a:lnTo>
                  <a:lnTo>
                    <a:pt x="5049" y="2748"/>
                  </a:lnTo>
                  <a:lnTo>
                    <a:pt x="5013" y="2819"/>
                  </a:lnTo>
                  <a:lnTo>
                    <a:pt x="4823" y="2796"/>
                  </a:lnTo>
                  <a:lnTo>
                    <a:pt x="4882" y="2915"/>
                  </a:lnTo>
                  <a:lnTo>
                    <a:pt x="4787" y="2915"/>
                  </a:lnTo>
                  <a:lnTo>
                    <a:pt x="4727" y="2796"/>
                  </a:lnTo>
                  <a:lnTo>
                    <a:pt x="4572" y="2879"/>
                  </a:lnTo>
                  <a:lnTo>
                    <a:pt x="4489" y="2843"/>
                  </a:lnTo>
                  <a:lnTo>
                    <a:pt x="4632" y="2760"/>
                  </a:lnTo>
                  <a:lnTo>
                    <a:pt x="4430" y="2736"/>
                  </a:lnTo>
                  <a:lnTo>
                    <a:pt x="4453" y="2665"/>
                  </a:lnTo>
                  <a:lnTo>
                    <a:pt x="4644" y="2688"/>
                  </a:lnTo>
                  <a:lnTo>
                    <a:pt x="4584" y="2569"/>
                  </a:lnTo>
                  <a:lnTo>
                    <a:pt x="4703" y="2557"/>
                  </a:lnTo>
                  <a:close/>
                  <a:moveTo>
                    <a:pt x="5299" y="2879"/>
                  </a:moveTo>
                  <a:lnTo>
                    <a:pt x="5358" y="2998"/>
                  </a:lnTo>
                  <a:lnTo>
                    <a:pt x="5501" y="2915"/>
                  </a:lnTo>
                  <a:lnTo>
                    <a:pt x="5585" y="2962"/>
                  </a:lnTo>
                  <a:lnTo>
                    <a:pt x="5442" y="3046"/>
                  </a:lnTo>
                  <a:lnTo>
                    <a:pt x="5644" y="3081"/>
                  </a:lnTo>
                  <a:lnTo>
                    <a:pt x="5608" y="3153"/>
                  </a:lnTo>
                  <a:lnTo>
                    <a:pt x="5418" y="3117"/>
                  </a:lnTo>
                  <a:lnTo>
                    <a:pt x="5477" y="3236"/>
                  </a:lnTo>
                  <a:lnTo>
                    <a:pt x="5382" y="3260"/>
                  </a:lnTo>
                  <a:lnTo>
                    <a:pt x="5323" y="3141"/>
                  </a:lnTo>
                  <a:lnTo>
                    <a:pt x="5168" y="3224"/>
                  </a:lnTo>
                  <a:lnTo>
                    <a:pt x="5084" y="3177"/>
                  </a:lnTo>
                  <a:lnTo>
                    <a:pt x="5227" y="3093"/>
                  </a:lnTo>
                  <a:lnTo>
                    <a:pt x="5025" y="3057"/>
                  </a:lnTo>
                  <a:lnTo>
                    <a:pt x="5049" y="2986"/>
                  </a:lnTo>
                  <a:lnTo>
                    <a:pt x="5239" y="3022"/>
                  </a:lnTo>
                  <a:lnTo>
                    <a:pt x="5180" y="2903"/>
                  </a:lnTo>
                  <a:lnTo>
                    <a:pt x="5299" y="2879"/>
                  </a:lnTo>
                  <a:close/>
                  <a:moveTo>
                    <a:pt x="5918" y="3224"/>
                  </a:moveTo>
                  <a:lnTo>
                    <a:pt x="5977" y="3343"/>
                  </a:lnTo>
                  <a:lnTo>
                    <a:pt x="6108" y="3260"/>
                  </a:lnTo>
                  <a:lnTo>
                    <a:pt x="6192" y="3296"/>
                  </a:lnTo>
                  <a:lnTo>
                    <a:pt x="6049" y="3391"/>
                  </a:lnTo>
                  <a:lnTo>
                    <a:pt x="6251" y="3415"/>
                  </a:lnTo>
                  <a:lnTo>
                    <a:pt x="6227" y="3498"/>
                  </a:lnTo>
                  <a:lnTo>
                    <a:pt x="6037" y="3462"/>
                  </a:lnTo>
                  <a:lnTo>
                    <a:pt x="6096" y="3581"/>
                  </a:lnTo>
                  <a:lnTo>
                    <a:pt x="5989" y="3593"/>
                  </a:lnTo>
                  <a:lnTo>
                    <a:pt x="5930" y="3474"/>
                  </a:lnTo>
                  <a:lnTo>
                    <a:pt x="5775" y="3569"/>
                  </a:lnTo>
                  <a:lnTo>
                    <a:pt x="5692" y="3522"/>
                  </a:lnTo>
                  <a:lnTo>
                    <a:pt x="5835" y="3438"/>
                  </a:lnTo>
                  <a:lnTo>
                    <a:pt x="5632" y="3403"/>
                  </a:lnTo>
                  <a:lnTo>
                    <a:pt x="5656" y="3331"/>
                  </a:lnTo>
                  <a:lnTo>
                    <a:pt x="5858" y="3355"/>
                  </a:lnTo>
                  <a:lnTo>
                    <a:pt x="5799" y="3236"/>
                  </a:lnTo>
                  <a:lnTo>
                    <a:pt x="5918" y="3224"/>
                  </a:lnTo>
                  <a:close/>
                  <a:moveTo>
                    <a:pt x="6525" y="3581"/>
                  </a:moveTo>
                  <a:lnTo>
                    <a:pt x="6585" y="3700"/>
                  </a:lnTo>
                  <a:lnTo>
                    <a:pt x="6716" y="3617"/>
                  </a:lnTo>
                  <a:lnTo>
                    <a:pt x="6799" y="3653"/>
                  </a:lnTo>
                  <a:lnTo>
                    <a:pt x="6656" y="3748"/>
                  </a:lnTo>
                  <a:lnTo>
                    <a:pt x="6858" y="3772"/>
                  </a:lnTo>
                  <a:lnTo>
                    <a:pt x="6835" y="3855"/>
                  </a:lnTo>
                  <a:lnTo>
                    <a:pt x="6644" y="3819"/>
                  </a:lnTo>
                  <a:lnTo>
                    <a:pt x="6704" y="3939"/>
                  </a:lnTo>
                  <a:lnTo>
                    <a:pt x="6585" y="3950"/>
                  </a:lnTo>
                  <a:lnTo>
                    <a:pt x="6525" y="3831"/>
                  </a:lnTo>
                  <a:lnTo>
                    <a:pt x="6394" y="3915"/>
                  </a:lnTo>
                  <a:lnTo>
                    <a:pt x="6299" y="3867"/>
                  </a:lnTo>
                  <a:lnTo>
                    <a:pt x="6454" y="3796"/>
                  </a:lnTo>
                  <a:lnTo>
                    <a:pt x="6239" y="3760"/>
                  </a:lnTo>
                  <a:lnTo>
                    <a:pt x="6275" y="3688"/>
                  </a:lnTo>
                  <a:lnTo>
                    <a:pt x="6466" y="3712"/>
                  </a:lnTo>
                  <a:lnTo>
                    <a:pt x="6406" y="3593"/>
                  </a:lnTo>
                  <a:lnTo>
                    <a:pt x="6525" y="3581"/>
                  </a:lnTo>
                  <a:close/>
                  <a:moveTo>
                    <a:pt x="719" y="1"/>
                  </a:moveTo>
                  <a:cubicBezTo>
                    <a:pt x="551" y="1"/>
                    <a:pt x="381" y="39"/>
                    <a:pt x="251" y="117"/>
                  </a:cubicBezTo>
                  <a:cubicBezTo>
                    <a:pt x="0" y="259"/>
                    <a:pt x="0" y="498"/>
                    <a:pt x="251" y="652"/>
                  </a:cubicBezTo>
                  <a:lnTo>
                    <a:pt x="3394" y="2462"/>
                  </a:lnTo>
                  <a:lnTo>
                    <a:pt x="6537" y="4284"/>
                  </a:lnTo>
                  <a:cubicBezTo>
                    <a:pt x="6662" y="4355"/>
                    <a:pt x="6829" y="4391"/>
                    <a:pt x="6997" y="4391"/>
                  </a:cubicBezTo>
                  <a:cubicBezTo>
                    <a:pt x="7165" y="4391"/>
                    <a:pt x="7335" y="4355"/>
                    <a:pt x="7466" y="4284"/>
                  </a:cubicBezTo>
                  <a:cubicBezTo>
                    <a:pt x="7716" y="4129"/>
                    <a:pt x="7716" y="3891"/>
                    <a:pt x="7466" y="3748"/>
                  </a:cubicBezTo>
                  <a:lnTo>
                    <a:pt x="1179" y="117"/>
                  </a:lnTo>
                  <a:cubicBezTo>
                    <a:pt x="1054" y="39"/>
                    <a:pt x="887" y="1"/>
                    <a:pt x="719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053;p30">
              <a:extLst>
                <a:ext uri="{FF2B5EF4-FFF2-40B4-BE49-F238E27FC236}">
                  <a16:creationId xmlns:a16="http://schemas.microsoft.com/office/drawing/2014/main" id="{5DD6B5AD-5A8F-4D4B-AF8C-68DF1705FA37}"/>
                </a:ext>
              </a:extLst>
            </p:cNvPr>
            <p:cNvSpPr/>
            <p:nvPr/>
          </p:nvSpPr>
          <p:spPr>
            <a:xfrm>
              <a:off x="4347267" y="2889626"/>
              <a:ext cx="18307" cy="10571"/>
            </a:xfrm>
            <a:custGeom>
              <a:avLst/>
              <a:gdLst/>
              <a:ahLst/>
              <a:cxnLst/>
              <a:rect l="l" t="t" r="r" b="b"/>
              <a:pathLst>
                <a:path w="620" h="358" extrusionOk="0">
                  <a:moveTo>
                    <a:pt x="298" y="1"/>
                  </a:moveTo>
                  <a:lnTo>
                    <a:pt x="156" y="13"/>
                  </a:lnTo>
                  <a:lnTo>
                    <a:pt x="215" y="132"/>
                  </a:lnTo>
                  <a:lnTo>
                    <a:pt x="25" y="84"/>
                  </a:lnTo>
                  <a:lnTo>
                    <a:pt x="1" y="167"/>
                  </a:lnTo>
                  <a:lnTo>
                    <a:pt x="203" y="191"/>
                  </a:lnTo>
                  <a:lnTo>
                    <a:pt x="60" y="287"/>
                  </a:lnTo>
                  <a:lnTo>
                    <a:pt x="144" y="322"/>
                  </a:lnTo>
                  <a:lnTo>
                    <a:pt x="275" y="239"/>
                  </a:lnTo>
                  <a:lnTo>
                    <a:pt x="334" y="358"/>
                  </a:lnTo>
                  <a:lnTo>
                    <a:pt x="453" y="346"/>
                  </a:lnTo>
                  <a:lnTo>
                    <a:pt x="394" y="227"/>
                  </a:lnTo>
                  <a:lnTo>
                    <a:pt x="394" y="227"/>
                  </a:lnTo>
                  <a:lnTo>
                    <a:pt x="596" y="263"/>
                  </a:lnTo>
                  <a:lnTo>
                    <a:pt x="620" y="191"/>
                  </a:lnTo>
                  <a:lnTo>
                    <a:pt x="429" y="167"/>
                  </a:lnTo>
                  <a:lnTo>
                    <a:pt x="560" y="72"/>
                  </a:lnTo>
                  <a:lnTo>
                    <a:pt x="489" y="25"/>
                  </a:lnTo>
                  <a:lnTo>
                    <a:pt x="334" y="12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054;p30">
              <a:extLst>
                <a:ext uri="{FF2B5EF4-FFF2-40B4-BE49-F238E27FC236}">
                  <a16:creationId xmlns:a16="http://schemas.microsoft.com/office/drawing/2014/main" id="{5142DE26-E62F-45AB-8C56-C15308C99334}"/>
                </a:ext>
              </a:extLst>
            </p:cNvPr>
            <p:cNvSpPr/>
            <p:nvPr/>
          </p:nvSpPr>
          <p:spPr>
            <a:xfrm>
              <a:off x="4364865" y="2899842"/>
              <a:ext cx="18661" cy="10925"/>
            </a:xfrm>
            <a:custGeom>
              <a:avLst/>
              <a:gdLst/>
              <a:ahLst/>
              <a:cxnLst/>
              <a:rect l="l" t="t" r="r" b="b"/>
              <a:pathLst>
                <a:path w="632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8" y="131"/>
                  </a:lnTo>
                  <a:lnTo>
                    <a:pt x="24" y="95"/>
                  </a:lnTo>
                  <a:lnTo>
                    <a:pt x="0" y="155"/>
                  </a:lnTo>
                  <a:lnTo>
                    <a:pt x="202" y="191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74" y="250"/>
                  </a:lnTo>
                  <a:lnTo>
                    <a:pt x="333" y="369"/>
                  </a:lnTo>
                  <a:lnTo>
                    <a:pt x="452" y="333"/>
                  </a:lnTo>
                  <a:lnTo>
                    <a:pt x="393" y="238"/>
                  </a:lnTo>
                  <a:lnTo>
                    <a:pt x="595" y="262"/>
                  </a:lnTo>
                  <a:lnTo>
                    <a:pt x="631" y="191"/>
                  </a:lnTo>
                  <a:lnTo>
                    <a:pt x="429" y="155"/>
                  </a:lnTo>
                  <a:lnTo>
                    <a:pt x="560" y="83"/>
                  </a:lnTo>
                  <a:lnTo>
                    <a:pt x="488" y="24"/>
                  </a:lnTo>
                  <a:lnTo>
                    <a:pt x="333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055;p30">
              <a:extLst>
                <a:ext uri="{FF2B5EF4-FFF2-40B4-BE49-F238E27FC236}">
                  <a16:creationId xmlns:a16="http://schemas.microsoft.com/office/drawing/2014/main" id="{F18B03EF-0132-439F-9E0D-4A661D4BA5CA}"/>
                </a:ext>
              </a:extLst>
            </p:cNvPr>
            <p:cNvSpPr/>
            <p:nvPr/>
          </p:nvSpPr>
          <p:spPr>
            <a:xfrm>
              <a:off x="4382434" y="2909675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98" y="0"/>
                  </a:moveTo>
                  <a:lnTo>
                    <a:pt x="179" y="24"/>
                  </a:lnTo>
                  <a:lnTo>
                    <a:pt x="238" y="143"/>
                  </a:lnTo>
                  <a:lnTo>
                    <a:pt x="24" y="108"/>
                  </a:lnTo>
                  <a:lnTo>
                    <a:pt x="0" y="179"/>
                  </a:lnTo>
                  <a:lnTo>
                    <a:pt x="203" y="215"/>
                  </a:lnTo>
                  <a:lnTo>
                    <a:pt x="60" y="286"/>
                  </a:lnTo>
                  <a:lnTo>
                    <a:pt x="143" y="334"/>
                  </a:lnTo>
                  <a:lnTo>
                    <a:pt x="298" y="262"/>
                  </a:lnTo>
                  <a:lnTo>
                    <a:pt x="334" y="381"/>
                  </a:lnTo>
                  <a:lnTo>
                    <a:pt x="453" y="358"/>
                  </a:lnTo>
                  <a:lnTo>
                    <a:pt x="393" y="239"/>
                  </a:lnTo>
                  <a:lnTo>
                    <a:pt x="608" y="274"/>
                  </a:lnTo>
                  <a:lnTo>
                    <a:pt x="631" y="203"/>
                  </a:lnTo>
                  <a:lnTo>
                    <a:pt x="429" y="167"/>
                  </a:lnTo>
                  <a:lnTo>
                    <a:pt x="572" y="96"/>
                  </a:lnTo>
                  <a:lnTo>
                    <a:pt x="489" y="48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056;p30">
              <a:extLst>
                <a:ext uri="{FF2B5EF4-FFF2-40B4-BE49-F238E27FC236}">
                  <a16:creationId xmlns:a16="http://schemas.microsoft.com/office/drawing/2014/main" id="{82C40225-1B36-4C43-BEA7-77C4282C898F}"/>
                </a:ext>
              </a:extLst>
            </p:cNvPr>
            <p:cNvSpPr/>
            <p:nvPr/>
          </p:nvSpPr>
          <p:spPr>
            <a:xfrm>
              <a:off x="4400357" y="2919862"/>
              <a:ext cx="18307" cy="10925"/>
            </a:xfrm>
            <a:custGeom>
              <a:avLst/>
              <a:gdLst/>
              <a:ahLst/>
              <a:cxnLst/>
              <a:rect l="l" t="t" r="r" b="b"/>
              <a:pathLst>
                <a:path w="620" h="370" extrusionOk="0">
                  <a:moveTo>
                    <a:pt x="286" y="1"/>
                  </a:moveTo>
                  <a:lnTo>
                    <a:pt x="167" y="36"/>
                  </a:lnTo>
                  <a:lnTo>
                    <a:pt x="227" y="132"/>
                  </a:lnTo>
                  <a:lnTo>
                    <a:pt x="24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6"/>
                  </a:lnTo>
                  <a:lnTo>
                    <a:pt x="132" y="346"/>
                  </a:lnTo>
                  <a:lnTo>
                    <a:pt x="286" y="251"/>
                  </a:lnTo>
                  <a:lnTo>
                    <a:pt x="346" y="370"/>
                  </a:lnTo>
                  <a:lnTo>
                    <a:pt x="465" y="358"/>
                  </a:lnTo>
                  <a:lnTo>
                    <a:pt x="405" y="239"/>
                  </a:lnTo>
                  <a:lnTo>
                    <a:pt x="596" y="275"/>
                  </a:lnTo>
                  <a:lnTo>
                    <a:pt x="620" y="215"/>
                  </a:lnTo>
                  <a:lnTo>
                    <a:pt x="417" y="179"/>
                  </a:lnTo>
                  <a:lnTo>
                    <a:pt x="560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057;p30">
              <a:extLst>
                <a:ext uri="{FF2B5EF4-FFF2-40B4-BE49-F238E27FC236}">
                  <a16:creationId xmlns:a16="http://schemas.microsoft.com/office/drawing/2014/main" id="{2F0A3904-1D45-41FF-BAEF-61B1BC6DFF95}"/>
                </a:ext>
              </a:extLst>
            </p:cNvPr>
            <p:cNvSpPr/>
            <p:nvPr/>
          </p:nvSpPr>
          <p:spPr>
            <a:xfrm>
              <a:off x="4417926" y="2930403"/>
              <a:ext cx="18307" cy="10600"/>
            </a:xfrm>
            <a:custGeom>
              <a:avLst/>
              <a:gdLst/>
              <a:ahLst/>
              <a:cxnLst/>
              <a:rect l="l" t="t" r="r" b="b"/>
              <a:pathLst>
                <a:path w="620" h="359" extrusionOk="0">
                  <a:moveTo>
                    <a:pt x="287" y="1"/>
                  </a:moveTo>
                  <a:lnTo>
                    <a:pt x="168" y="13"/>
                  </a:lnTo>
                  <a:lnTo>
                    <a:pt x="227" y="132"/>
                  </a:lnTo>
                  <a:lnTo>
                    <a:pt x="25" y="96"/>
                  </a:lnTo>
                  <a:lnTo>
                    <a:pt x="1" y="168"/>
                  </a:lnTo>
                  <a:lnTo>
                    <a:pt x="191" y="191"/>
                  </a:lnTo>
                  <a:lnTo>
                    <a:pt x="60" y="287"/>
                  </a:lnTo>
                  <a:lnTo>
                    <a:pt x="144" y="334"/>
                  </a:lnTo>
                  <a:lnTo>
                    <a:pt x="287" y="239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6" y="227"/>
                  </a:lnTo>
                  <a:lnTo>
                    <a:pt x="406" y="227"/>
                  </a:lnTo>
                  <a:lnTo>
                    <a:pt x="596" y="275"/>
                  </a:lnTo>
                  <a:lnTo>
                    <a:pt x="620" y="191"/>
                  </a:lnTo>
                  <a:lnTo>
                    <a:pt x="430" y="168"/>
                  </a:lnTo>
                  <a:lnTo>
                    <a:pt x="560" y="72"/>
                  </a:lnTo>
                  <a:lnTo>
                    <a:pt x="489" y="37"/>
                  </a:lnTo>
                  <a:lnTo>
                    <a:pt x="346" y="120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058;p30">
              <a:extLst>
                <a:ext uri="{FF2B5EF4-FFF2-40B4-BE49-F238E27FC236}">
                  <a16:creationId xmlns:a16="http://schemas.microsoft.com/office/drawing/2014/main" id="{2C94A07D-B66A-40B8-86A4-D77225CA531A}"/>
                </a:ext>
              </a:extLst>
            </p:cNvPr>
            <p:cNvSpPr/>
            <p:nvPr/>
          </p:nvSpPr>
          <p:spPr>
            <a:xfrm>
              <a:off x="4435525" y="2940620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26" y="131"/>
                  </a:lnTo>
                  <a:lnTo>
                    <a:pt x="24" y="107"/>
                  </a:lnTo>
                  <a:lnTo>
                    <a:pt x="0" y="167"/>
                  </a:lnTo>
                  <a:lnTo>
                    <a:pt x="203" y="191"/>
                  </a:lnTo>
                  <a:lnTo>
                    <a:pt x="60" y="286"/>
                  </a:lnTo>
                  <a:lnTo>
                    <a:pt x="143" y="322"/>
                  </a:lnTo>
                  <a:lnTo>
                    <a:pt x="286" y="250"/>
                  </a:lnTo>
                  <a:lnTo>
                    <a:pt x="345" y="369"/>
                  </a:lnTo>
                  <a:lnTo>
                    <a:pt x="465" y="345"/>
                  </a:lnTo>
                  <a:lnTo>
                    <a:pt x="405" y="238"/>
                  </a:lnTo>
                  <a:lnTo>
                    <a:pt x="596" y="262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60" y="84"/>
                  </a:lnTo>
                  <a:lnTo>
                    <a:pt x="488" y="24"/>
                  </a:lnTo>
                  <a:lnTo>
                    <a:pt x="345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059;p30">
              <a:extLst>
                <a:ext uri="{FF2B5EF4-FFF2-40B4-BE49-F238E27FC236}">
                  <a16:creationId xmlns:a16="http://schemas.microsoft.com/office/drawing/2014/main" id="{A8083520-2BB3-47D3-A245-CD7E04185C93}"/>
                </a:ext>
              </a:extLst>
            </p:cNvPr>
            <p:cNvSpPr/>
            <p:nvPr/>
          </p:nvSpPr>
          <p:spPr>
            <a:xfrm>
              <a:off x="4453094" y="2950807"/>
              <a:ext cx="19016" cy="10925"/>
            </a:xfrm>
            <a:custGeom>
              <a:avLst/>
              <a:gdLst/>
              <a:ahLst/>
              <a:cxnLst/>
              <a:rect l="l" t="t" r="r" b="b"/>
              <a:pathLst>
                <a:path w="644" h="370" extrusionOk="0">
                  <a:moveTo>
                    <a:pt x="298" y="0"/>
                  </a:moveTo>
                  <a:lnTo>
                    <a:pt x="179" y="12"/>
                  </a:lnTo>
                  <a:lnTo>
                    <a:pt x="239" y="131"/>
                  </a:lnTo>
                  <a:lnTo>
                    <a:pt x="24" y="96"/>
                  </a:lnTo>
                  <a:lnTo>
                    <a:pt x="1" y="179"/>
                  </a:lnTo>
                  <a:lnTo>
                    <a:pt x="203" y="203"/>
                  </a:lnTo>
                  <a:lnTo>
                    <a:pt x="60" y="274"/>
                  </a:lnTo>
                  <a:lnTo>
                    <a:pt x="143" y="322"/>
                  </a:lnTo>
                  <a:lnTo>
                    <a:pt x="298" y="251"/>
                  </a:lnTo>
                  <a:lnTo>
                    <a:pt x="346" y="370"/>
                  </a:lnTo>
                  <a:lnTo>
                    <a:pt x="465" y="334"/>
                  </a:lnTo>
                  <a:lnTo>
                    <a:pt x="405" y="239"/>
                  </a:lnTo>
                  <a:lnTo>
                    <a:pt x="608" y="262"/>
                  </a:lnTo>
                  <a:lnTo>
                    <a:pt x="643" y="191"/>
                  </a:lnTo>
                  <a:lnTo>
                    <a:pt x="429" y="155"/>
                  </a:lnTo>
                  <a:lnTo>
                    <a:pt x="584" y="84"/>
                  </a:lnTo>
                  <a:lnTo>
                    <a:pt x="489" y="24"/>
                  </a:lnTo>
                  <a:lnTo>
                    <a:pt x="358" y="1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060;p30">
              <a:extLst>
                <a:ext uri="{FF2B5EF4-FFF2-40B4-BE49-F238E27FC236}">
                  <a16:creationId xmlns:a16="http://schemas.microsoft.com/office/drawing/2014/main" id="{328E3D12-D929-46B5-8452-CFF277F1924E}"/>
                </a:ext>
              </a:extLst>
            </p:cNvPr>
            <p:cNvSpPr/>
            <p:nvPr/>
          </p:nvSpPr>
          <p:spPr>
            <a:xfrm>
              <a:off x="4471017" y="2960639"/>
              <a:ext cx="18661" cy="11280"/>
            </a:xfrm>
            <a:custGeom>
              <a:avLst/>
              <a:gdLst/>
              <a:ahLst/>
              <a:cxnLst/>
              <a:rect l="l" t="t" r="r" b="b"/>
              <a:pathLst>
                <a:path w="632" h="382" extrusionOk="0">
                  <a:moveTo>
                    <a:pt x="286" y="1"/>
                  </a:moveTo>
                  <a:lnTo>
                    <a:pt x="167" y="37"/>
                  </a:lnTo>
                  <a:lnTo>
                    <a:pt x="227" y="144"/>
                  </a:lnTo>
                  <a:lnTo>
                    <a:pt x="36" y="108"/>
                  </a:lnTo>
                  <a:lnTo>
                    <a:pt x="1" y="179"/>
                  </a:lnTo>
                  <a:lnTo>
                    <a:pt x="191" y="215"/>
                  </a:lnTo>
                  <a:lnTo>
                    <a:pt x="60" y="287"/>
                  </a:lnTo>
                  <a:lnTo>
                    <a:pt x="132" y="346"/>
                  </a:lnTo>
                  <a:lnTo>
                    <a:pt x="286" y="263"/>
                  </a:lnTo>
                  <a:lnTo>
                    <a:pt x="334" y="382"/>
                  </a:lnTo>
                  <a:lnTo>
                    <a:pt x="453" y="358"/>
                  </a:lnTo>
                  <a:lnTo>
                    <a:pt x="406" y="239"/>
                  </a:lnTo>
                  <a:lnTo>
                    <a:pt x="596" y="275"/>
                  </a:lnTo>
                  <a:lnTo>
                    <a:pt x="632" y="215"/>
                  </a:lnTo>
                  <a:lnTo>
                    <a:pt x="417" y="179"/>
                  </a:lnTo>
                  <a:lnTo>
                    <a:pt x="572" y="96"/>
                  </a:lnTo>
                  <a:lnTo>
                    <a:pt x="477" y="48"/>
                  </a:lnTo>
                  <a:lnTo>
                    <a:pt x="346" y="120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061;p30">
              <a:extLst>
                <a:ext uri="{FF2B5EF4-FFF2-40B4-BE49-F238E27FC236}">
                  <a16:creationId xmlns:a16="http://schemas.microsoft.com/office/drawing/2014/main" id="{3E2702C9-95C0-41E5-BAEA-217C97991FAA}"/>
                </a:ext>
              </a:extLst>
            </p:cNvPr>
            <p:cNvSpPr/>
            <p:nvPr/>
          </p:nvSpPr>
          <p:spPr>
            <a:xfrm>
              <a:off x="4488615" y="2971210"/>
              <a:ext cx="18661" cy="10571"/>
            </a:xfrm>
            <a:custGeom>
              <a:avLst/>
              <a:gdLst/>
              <a:ahLst/>
              <a:cxnLst/>
              <a:rect l="l" t="t" r="r" b="b"/>
              <a:pathLst>
                <a:path w="632" h="358" extrusionOk="0">
                  <a:moveTo>
                    <a:pt x="286" y="0"/>
                  </a:moveTo>
                  <a:lnTo>
                    <a:pt x="167" y="24"/>
                  </a:lnTo>
                  <a:lnTo>
                    <a:pt x="226" y="143"/>
                  </a:lnTo>
                  <a:lnTo>
                    <a:pt x="36" y="95"/>
                  </a:lnTo>
                  <a:lnTo>
                    <a:pt x="0" y="167"/>
                  </a:lnTo>
                  <a:lnTo>
                    <a:pt x="191" y="202"/>
                  </a:lnTo>
                  <a:lnTo>
                    <a:pt x="60" y="286"/>
                  </a:lnTo>
                  <a:lnTo>
                    <a:pt x="155" y="333"/>
                  </a:lnTo>
                  <a:lnTo>
                    <a:pt x="286" y="238"/>
                  </a:lnTo>
                  <a:lnTo>
                    <a:pt x="345" y="357"/>
                  </a:lnTo>
                  <a:lnTo>
                    <a:pt x="464" y="345"/>
                  </a:lnTo>
                  <a:lnTo>
                    <a:pt x="405" y="226"/>
                  </a:lnTo>
                  <a:lnTo>
                    <a:pt x="595" y="262"/>
                  </a:lnTo>
                  <a:lnTo>
                    <a:pt x="631" y="202"/>
                  </a:lnTo>
                  <a:lnTo>
                    <a:pt x="417" y="167"/>
                  </a:lnTo>
                  <a:lnTo>
                    <a:pt x="572" y="83"/>
                  </a:lnTo>
                  <a:lnTo>
                    <a:pt x="476" y="36"/>
                  </a:lnTo>
                  <a:lnTo>
                    <a:pt x="345" y="11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062;p30">
              <a:extLst>
                <a:ext uri="{FF2B5EF4-FFF2-40B4-BE49-F238E27FC236}">
                  <a16:creationId xmlns:a16="http://schemas.microsoft.com/office/drawing/2014/main" id="{1BCD3F6B-A036-42E2-B14F-8A3C07C92D2F}"/>
                </a:ext>
              </a:extLst>
            </p:cNvPr>
            <p:cNvSpPr/>
            <p:nvPr/>
          </p:nvSpPr>
          <p:spPr>
            <a:xfrm>
              <a:off x="4506184" y="2981397"/>
              <a:ext cx="19016" cy="10571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298" y="0"/>
                  </a:moveTo>
                  <a:lnTo>
                    <a:pt x="179" y="12"/>
                  </a:lnTo>
                  <a:lnTo>
                    <a:pt x="227" y="131"/>
                  </a:lnTo>
                  <a:lnTo>
                    <a:pt x="36" y="107"/>
                  </a:lnTo>
                  <a:lnTo>
                    <a:pt x="0" y="167"/>
                  </a:lnTo>
                  <a:lnTo>
                    <a:pt x="215" y="191"/>
                  </a:lnTo>
                  <a:lnTo>
                    <a:pt x="60" y="286"/>
                  </a:lnTo>
                  <a:lnTo>
                    <a:pt x="155" y="334"/>
                  </a:lnTo>
                  <a:lnTo>
                    <a:pt x="286" y="238"/>
                  </a:lnTo>
                  <a:lnTo>
                    <a:pt x="346" y="358"/>
                  </a:lnTo>
                  <a:lnTo>
                    <a:pt x="465" y="346"/>
                  </a:lnTo>
                  <a:lnTo>
                    <a:pt x="405" y="227"/>
                  </a:lnTo>
                  <a:lnTo>
                    <a:pt x="596" y="274"/>
                  </a:lnTo>
                  <a:lnTo>
                    <a:pt x="643" y="191"/>
                  </a:lnTo>
                  <a:lnTo>
                    <a:pt x="429" y="167"/>
                  </a:lnTo>
                  <a:lnTo>
                    <a:pt x="572" y="72"/>
                  </a:lnTo>
                  <a:lnTo>
                    <a:pt x="489" y="36"/>
                  </a:lnTo>
                  <a:lnTo>
                    <a:pt x="346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6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063;p30">
              <a:extLst>
                <a:ext uri="{FF2B5EF4-FFF2-40B4-BE49-F238E27FC236}">
                  <a16:creationId xmlns:a16="http://schemas.microsoft.com/office/drawing/2014/main" id="{0032E4BC-33C2-404F-A71B-2A92248CBA67}"/>
                </a:ext>
              </a:extLst>
            </p:cNvPr>
            <p:cNvSpPr/>
            <p:nvPr/>
          </p:nvSpPr>
          <p:spPr>
            <a:xfrm>
              <a:off x="4524107" y="2781791"/>
              <a:ext cx="185994" cy="97766"/>
            </a:xfrm>
            <a:custGeom>
              <a:avLst/>
              <a:gdLst/>
              <a:ahLst/>
              <a:cxnLst/>
              <a:rect l="l" t="t" r="r" b="b"/>
              <a:pathLst>
                <a:path w="6299" h="3311" extrusionOk="0">
                  <a:moveTo>
                    <a:pt x="3882" y="843"/>
                  </a:moveTo>
                  <a:cubicBezTo>
                    <a:pt x="4046" y="843"/>
                    <a:pt x="4209" y="879"/>
                    <a:pt x="4334" y="950"/>
                  </a:cubicBezTo>
                  <a:cubicBezTo>
                    <a:pt x="4584" y="1105"/>
                    <a:pt x="4584" y="1331"/>
                    <a:pt x="4334" y="1474"/>
                  </a:cubicBezTo>
                  <a:cubicBezTo>
                    <a:pt x="4209" y="1551"/>
                    <a:pt x="4046" y="1590"/>
                    <a:pt x="3882" y="1590"/>
                  </a:cubicBezTo>
                  <a:cubicBezTo>
                    <a:pt x="3718" y="1590"/>
                    <a:pt x="3555" y="1551"/>
                    <a:pt x="3430" y="1474"/>
                  </a:cubicBezTo>
                  <a:cubicBezTo>
                    <a:pt x="3180" y="1343"/>
                    <a:pt x="3180" y="1105"/>
                    <a:pt x="3430" y="950"/>
                  </a:cubicBezTo>
                  <a:cubicBezTo>
                    <a:pt x="3555" y="879"/>
                    <a:pt x="3718" y="843"/>
                    <a:pt x="3882" y="843"/>
                  </a:cubicBezTo>
                  <a:close/>
                  <a:moveTo>
                    <a:pt x="2477" y="1364"/>
                  </a:moveTo>
                  <a:cubicBezTo>
                    <a:pt x="2671" y="1364"/>
                    <a:pt x="2864" y="1408"/>
                    <a:pt x="3013" y="1498"/>
                  </a:cubicBezTo>
                  <a:lnTo>
                    <a:pt x="3441" y="1748"/>
                  </a:lnTo>
                  <a:cubicBezTo>
                    <a:pt x="3739" y="1926"/>
                    <a:pt x="3739" y="2188"/>
                    <a:pt x="3441" y="2367"/>
                  </a:cubicBezTo>
                  <a:lnTo>
                    <a:pt x="2965" y="2641"/>
                  </a:lnTo>
                  <a:cubicBezTo>
                    <a:pt x="2900" y="2676"/>
                    <a:pt x="2810" y="2694"/>
                    <a:pt x="2721" y="2694"/>
                  </a:cubicBezTo>
                  <a:cubicBezTo>
                    <a:pt x="2632" y="2694"/>
                    <a:pt x="2543" y="2676"/>
                    <a:pt x="2477" y="2641"/>
                  </a:cubicBezTo>
                  <a:lnTo>
                    <a:pt x="1465" y="2057"/>
                  </a:lnTo>
                  <a:cubicBezTo>
                    <a:pt x="1334" y="1986"/>
                    <a:pt x="1334" y="1855"/>
                    <a:pt x="1465" y="1760"/>
                  </a:cubicBezTo>
                  <a:lnTo>
                    <a:pt x="1941" y="1498"/>
                  </a:lnTo>
                  <a:cubicBezTo>
                    <a:pt x="2090" y="1408"/>
                    <a:pt x="2284" y="1364"/>
                    <a:pt x="2477" y="1364"/>
                  </a:cubicBezTo>
                  <a:close/>
                  <a:moveTo>
                    <a:pt x="3144" y="1"/>
                  </a:moveTo>
                  <a:cubicBezTo>
                    <a:pt x="2412" y="1"/>
                    <a:pt x="1679" y="158"/>
                    <a:pt x="1120" y="474"/>
                  </a:cubicBezTo>
                  <a:cubicBezTo>
                    <a:pt x="1" y="1117"/>
                    <a:pt x="24" y="2176"/>
                    <a:pt x="1132" y="2819"/>
                  </a:cubicBezTo>
                  <a:cubicBezTo>
                    <a:pt x="1691" y="3147"/>
                    <a:pt x="2426" y="3310"/>
                    <a:pt x="3160" y="3310"/>
                  </a:cubicBezTo>
                  <a:cubicBezTo>
                    <a:pt x="3894" y="3310"/>
                    <a:pt x="4626" y="3147"/>
                    <a:pt x="5180" y="2819"/>
                  </a:cubicBezTo>
                  <a:cubicBezTo>
                    <a:pt x="6299" y="2176"/>
                    <a:pt x="6287" y="1117"/>
                    <a:pt x="5168" y="474"/>
                  </a:cubicBezTo>
                  <a:cubicBezTo>
                    <a:pt x="4608" y="158"/>
                    <a:pt x="3876" y="1"/>
                    <a:pt x="3144" y="1"/>
                  </a:cubicBezTo>
                  <a:close/>
                </a:path>
              </a:pathLst>
            </a:custGeom>
            <a:solidFill>
              <a:srgbClr val="D3D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064;p30">
              <a:extLst>
                <a:ext uri="{FF2B5EF4-FFF2-40B4-BE49-F238E27FC236}">
                  <a16:creationId xmlns:a16="http://schemas.microsoft.com/office/drawing/2014/main" id="{2984A019-310F-471C-AE62-129DED5F1C09}"/>
                </a:ext>
              </a:extLst>
            </p:cNvPr>
            <p:cNvSpPr/>
            <p:nvPr/>
          </p:nvSpPr>
          <p:spPr>
            <a:xfrm>
              <a:off x="4617975" y="2807096"/>
              <a:ext cx="41516" cy="22087"/>
            </a:xfrm>
            <a:custGeom>
              <a:avLst/>
              <a:gdLst/>
              <a:ahLst/>
              <a:cxnLst/>
              <a:rect l="l" t="t" r="r" b="b"/>
              <a:pathLst>
                <a:path w="1406" h="748" extrusionOk="0">
                  <a:moveTo>
                    <a:pt x="703" y="1"/>
                  </a:moveTo>
                  <a:cubicBezTo>
                    <a:pt x="539" y="1"/>
                    <a:pt x="376" y="40"/>
                    <a:pt x="251" y="117"/>
                  </a:cubicBezTo>
                  <a:cubicBezTo>
                    <a:pt x="1" y="248"/>
                    <a:pt x="1" y="486"/>
                    <a:pt x="251" y="641"/>
                  </a:cubicBezTo>
                  <a:cubicBezTo>
                    <a:pt x="376" y="712"/>
                    <a:pt x="539" y="748"/>
                    <a:pt x="703" y="748"/>
                  </a:cubicBezTo>
                  <a:cubicBezTo>
                    <a:pt x="867" y="748"/>
                    <a:pt x="1030" y="712"/>
                    <a:pt x="1155" y="641"/>
                  </a:cubicBezTo>
                  <a:cubicBezTo>
                    <a:pt x="1405" y="486"/>
                    <a:pt x="1405" y="260"/>
                    <a:pt x="1155" y="117"/>
                  </a:cubicBezTo>
                  <a:cubicBezTo>
                    <a:pt x="1030" y="40"/>
                    <a:pt x="867" y="1"/>
                    <a:pt x="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065;p30">
              <a:extLst>
                <a:ext uri="{FF2B5EF4-FFF2-40B4-BE49-F238E27FC236}">
                  <a16:creationId xmlns:a16="http://schemas.microsoft.com/office/drawing/2014/main" id="{DFB68D00-B6F3-481A-A3B4-A700801844B9}"/>
                </a:ext>
              </a:extLst>
            </p:cNvPr>
            <p:cNvSpPr/>
            <p:nvPr/>
          </p:nvSpPr>
          <p:spPr>
            <a:xfrm>
              <a:off x="4563497" y="2821358"/>
              <a:ext cx="71043" cy="39567"/>
            </a:xfrm>
            <a:custGeom>
              <a:avLst/>
              <a:gdLst/>
              <a:ahLst/>
              <a:cxnLst/>
              <a:rect l="l" t="t" r="r" b="b"/>
              <a:pathLst>
                <a:path w="2406" h="1340" extrusionOk="0">
                  <a:moveTo>
                    <a:pt x="1143" y="0"/>
                  </a:moveTo>
                  <a:cubicBezTo>
                    <a:pt x="950" y="0"/>
                    <a:pt x="756" y="45"/>
                    <a:pt x="607" y="134"/>
                  </a:cubicBezTo>
                  <a:lnTo>
                    <a:pt x="131" y="408"/>
                  </a:lnTo>
                  <a:cubicBezTo>
                    <a:pt x="0" y="479"/>
                    <a:pt x="0" y="610"/>
                    <a:pt x="131" y="705"/>
                  </a:cubicBezTo>
                  <a:lnTo>
                    <a:pt x="1143" y="1277"/>
                  </a:lnTo>
                  <a:cubicBezTo>
                    <a:pt x="1209" y="1319"/>
                    <a:pt x="1301" y="1339"/>
                    <a:pt x="1393" y="1339"/>
                  </a:cubicBezTo>
                  <a:cubicBezTo>
                    <a:pt x="1485" y="1339"/>
                    <a:pt x="1578" y="1319"/>
                    <a:pt x="1643" y="1277"/>
                  </a:cubicBezTo>
                  <a:lnTo>
                    <a:pt x="2119" y="1015"/>
                  </a:lnTo>
                  <a:cubicBezTo>
                    <a:pt x="2405" y="848"/>
                    <a:pt x="2405" y="574"/>
                    <a:pt x="2107" y="396"/>
                  </a:cubicBezTo>
                  <a:lnTo>
                    <a:pt x="1679" y="134"/>
                  </a:lnTo>
                  <a:cubicBezTo>
                    <a:pt x="1530" y="45"/>
                    <a:pt x="1337" y="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066;p30">
              <a:extLst>
                <a:ext uri="{FF2B5EF4-FFF2-40B4-BE49-F238E27FC236}">
                  <a16:creationId xmlns:a16="http://schemas.microsoft.com/office/drawing/2014/main" id="{0BC4CA67-E296-4032-A603-647A693A700C}"/>
                </a:ext>
              </a:extLst>
            </p:cNvPr>
            <p:cNvSpPr/>
            <p:nvPr/>
          </p:nvSpPr>
          <p:spPr>
            <a:xfrm>
              <a:off x="4249177" y="3011633"/>
              <a:ext cx="68947" cy="36585"/>
            </a:xfrm>
            <a:custGeom>
              <a:avLst/>
              <a:gdLst/>
              <a:ahLst/>
              <a:cxnLst/>
              <a:rect l="l" t="t" r="r" b="b"/>
              <a:pathLst>
                <a:path w="2335" h="1239" extrusionOk="0">
                  <a:moveTo>
                    <a:pt x="1168" y="0"/>
                  </a:moveTo>
                  <a:cubicBezTo>
                    <a:pt x="897" y="0"/>
                    <a:pt x="626" y="60"/>
                    <a:pt x="418" y="179"/>
                  </a:cubicBezTo>
                  <a:cubicBezTo>
                    <a:pt x="1" y="417"/>
                    <a:pt x="1" y="822"/>
                    <a:pt x="418" y="1060"/>
                  </a:cubicBezTo>
                  <a:cubicBezTo>
                    <a:pt x="626" y="1179"/>
                    <a:pt x="897" y="1239"/>
                    <a:pt x="1168" y="1239"/>
                  </a:cubicBezTo>
                  <a:cubicBezTo>
                    <a:pt x="1439" y="1239"/>
                    <a:pt x="1709" y="1179"/>
                    <a:pt x="1918" y="1060"/>
                  </a:cubicBezTo>
                  <a:cubicBezTo>
                    <a:pt x="2335" y="810"/>
                    <a:pt x="2335" y="417"/>
                    <a:pt x="1918" y="179"/>
                  </a:cubicBezTo>
                  <a:cubicBezTo>
                    <a:pt x="1709" y="60"/>
                    <a:pt x="1439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6929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25"/>
          <p:cNvSpPr txBox="1">
            <a:spLocks noGrp="1"/>
          </p:cNvSpPr>
          <p:nvPr>
            <p:ph type="title"/>
          </p:nvPr>
        </p:nvSpPr>
        <p:spPr>
          <a:xfrm>
            <a:off x="456698" y="27137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 STACK</a:t>
            </a:r>
            <a:endParaRPr dirty="0"/>
          </a:p>
        </p:txBody>
      </p:sp>
      <p:sp>
        <p:nvSpPr>
          <p:cNvPr id="1208" name="Google Shape;1208;p25"/>
          <p:cNvSpPr/>
          <p:nvPr/>
        </p:nvSpPr>
        <p:spPr>
          <a:xfrm>
            <a:off x="2691566" y="3667172"/>
            <a:ext cx="331460" cy="28"/>
          </a:xfrm>
          <a:custGeom>
            <a:avLst/>
            <a:gdLst/>
            <a:ahLst/>
            <a:cxnLst/>
            <a:rect l="l" t="t" r="r" b="b"/>
            <a:pathLst>
              <a:path w="13943" h="1" fill="none" extrusionOk="0">
                <a:moveTo>
                  <a:pt x="1" y="0"/>
                </a:moveTo>
                <a:lnTo>
                  <a:pt x="13943" y="0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25"/>
          <p:cNvSpPr/>
          <p:nvPr/>
        </p:nvSpPr>
        <p:spPr>
          <a:xfrm>
            <a:off x="6108651" y="2336325"/>
            <a:ext cx="424315" cy="259246"/>
          </a:xfrm>
          <a:custGeom>
            <a:avLst/>
            <a:gdLst/>
            <a:ahLst/>
            <a:cxnLst/>
            <a:rect l="l" t="t" r="r" b="b"/>
            <a:pathLst>
              <a:path w="17849" h="9312" fill="none" extrusionOk="0">
                <a:moveTo>
                  <a:pt x="17848" y="1"/>
                </a:moveTo>
                <a:lnTo>
                  <a:pt x="1" y="9312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25"/>
          <p:cNvSpPr/>
          <p:nvPr/>
        </p:nvSpPr>
        <p:spPr>
          <a:xfrm>
            <a:off x="6108651" y="3667172"/>
            <a:ext cx="331745" cy="28"/>
          </a:xfrm>
          <a:custGeom>
            <a:avLst/>
            <a:gdLst/>
            <a:ahLst/>
            <a:cxnLst/>
            <a:rect l="l" t="t" r="r" b="b"/>
            <a:pathLst>
              <a:path w="13955" h="1" fill="none" extrusionOk="0">
                <a:moveTo>
                  <a:pt x="13955" y="0"/>
                </a:moveTo>
                <a:lnTo>
                  <a:pt x="1" y="0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25"/>
          <p:cNvSpPr/>
          <p:nvPr/>
        </p:nvSpPr>
        <p:spPr>
          <a:xfrm>
            <a:off x="2621649" y="2336325"/>
            <a:ext cx="424315" cy="259246"/>
          </a:xfrm>
          <a:custGeom>
            <a:avLst/>
            <a:gdLst/>
            <a:ahLst/>
            <a:cxnLst/>
            <a:rect l="l" t="t" r="r" b="b"/>
            <a:pathLst>
              <a:path w="17849" h="9312" fill="none" extrusionOk="0">
                <a:moveTo>
                  <a:pt x="1" y="1"/>
                </a:moveTo>
                <a:lnTo>
                  <a:pt x="17848" y="9312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25"/>
          <p:cNvSpPr/>
          <p:nvPr/>
        </p:nvSpPr>
        <p:spPr>
          <a:xfrm>
            <a:off x="2083356" y="3733463"/>
            <a:ext cx="488926" cy="69962"/>
          </a:xfrm>
          <a:custGeom>
            <a:avLst/>
            <a:gdLst/>
            <a:ahLst/>
            <a:cxnLst/>
            <a:rect l="l" t="t" r="r" b="b"/>
            <a:pathLst>
              <a:path w="17562" h="2513" extrusionOk="0">
                <a:moveTo>
                  <a:pt x="0" y="1"/>
                </a:moveTo>
                <a:lnTo>
                  <a:pt x="0" y="1310"/>
                </a:lnTo>
                <a:cubicBezTo>
                  <a:pt x="0" y="1965"/>
                  <a:pt x="548" y="2513"/>
                  <a:pt x="1215" y="2513"/>
                </a:cubicBezTo>
                <a:lnTo>
                  <a:pt x="16347" y="2513"/>
                </a:lnTo>
                <a:cubicBezTo>
                  <a:pt x="17014" y="2513"/>
                  <a:pt x="17562" y="1965"/>
                  <a:pt x="17562" y="1310"/>
                </a:cubicBezTo>
                <a:lnTo>
                  <a:pt x="1756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25"/>
          <p:cNvSpPr/>
          <p:nvPr/>
        </p:nvSpPr>
        <p:spPr>
          <a:xfrm>
            <a:off x="2314707" y="3756348"/>
            <a:ext cx="23887" cy="24221"/>
          </a:xfrm>
          <a:custGeom>
            <a:avLst/>
            <a:gdLst/>
            <a:ahLst/>
            <a:cxnLst/>
            <a:rect l="l" t="t" r="r" b="b"/>
            <a:pathLst>
              <a:path w="858" h="870" extrusionOk="0">
                <a:moveTo>
                  <a:pt x="429" y="0"/>
                </a:moveTo>
                <a:cubicBezTo>
                  <a:pt x="191" y="0"/>
                  <a:pt x="1" y="203"/>
                  <a:pt x="1" y="441"/>
                </a:cubicBezTo>
                <a:cubicBezTo>
                  <a:pt x="1" y="679"/>
                  <a:pt x="191" y="869"/>
                  <a:pt x="429" y="869"/>
                </a:cubicBezTo>
                <a:cubicBezTo>
                  <a:pt x="667" y="869"/>
                  <a:pt x="858" y="679"/>
                  <a:pt x="858" y="441"/>
                </a:cubicBezTo>
                <a:cubicBezTo>
                  <a:pt x="858" y="203"/>
                  <a:pt x="667" y="0"/>
                  <a:pt x="4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25"/>
          <p:cNvSpPr/>
          <p:nvPr/>
        </p:nvSpPr>
        <p:spPr>
          <a:xfrm>
            <a:off x="2286199" y="3803397"/>
            <a:ext cx="83242" cy="83242"/>
          </a:xfrm>
          <a:custGeom>
            <a:avLst/>
            <a:gdLst/>
            <a:ahLst/>
            <a:cxnLst/>
            <a:rect l="l" t="t" r="r" b="b"/>
            <a:pathLst>
              <a:path w="2990" h="2990" extrusionOk="0">
                <a:moveTo>
                  <a:pt x="191" y="1"/>
                </a:moveTo>
                <a:lnTo>
                  <a:pt x="1" y="2989"/>
                </a:lnTo>
                <a:lnTo>
                  <a:pt x="2989" y="2989"/>
                </a:lnTo>
                <a:lnTo>
                  <a:pt x="2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25"/>
          <p:cNvSpPr/>
          <p:nvPr/>
        </p:nvSpPr>
        <p:spPr>
          <a:xfrm>
            <a:off x="2042571" y="3886611"/>
            <a:ext cx="570497" cy="35162"/>
          </a:xfrm>
          <a:custGeom>
            <a:avLst/>
            <a:gdLst/>
            <a:ahLst/>
            <a:cxnLst/>
            <a:rect l="l" t="t" r="r" b="b"/>
            <a:pathLst>
              <a:path w="20492" h="1263" extrusionOk="0">
                <a:moveTo>
                  <a:pt x="1" y="0"/>
                </a:moveTo>
                <a:lnTo>
                  <a:pt x="1" y="1262"/>
                </a:lnTo>
                <a:lnTo>
                  <a:pt x="20491" y="1262"/>
                </a:lnTo>
                <a:lnTo>
                  <a:pt x="2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25"/>
          <p:cNvSpPr/>
          <p:nvPr/>
        </p:nvSpPr>
        <p:spPr>
          <a:xfrm>
            <a:off x="2009441" y="3461327"/>
            <a:ext cx="50724" cy="43458"/>
          </a:xfrm>
          <a:custGeom>
            <a:avLst/>
            <a:gdLst/>
            <a:ahLst/>
            <a:cxnLst/>
            <a:rect l="l" t="t" r="r" b="b"/>
            <a:pathLst>
              <a:path w="1822" h="1561" fill="none" extrusionOk="0">
                <a:moveTo>
                  <a:pt x="0" y="941"/>
                </a:moveTo>
                <a:lnTo>
                  <a:pt x="726" y="1560"/>
                </a:lnTo>
                <a:lnTo>
                  <a:pt x="1822" y="1"/>
                </a:lnTo>
              </a:path>
            </a:pathLst>
          </a:custGeom>
          <a:noFill/>
          <a:ln w="77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25"/>
          <p:cNvSpPr/>
          <p:nvPr/>
        </p:nvSpPr>
        <p:spPr>
          <a:xfrm>
            <a:off x="2233163" y="1977010"/>
            <a:ext cx="33185" cy="159802"/>
          </a:xfrm>
          <a:custGeom>
            <a:avLst/>
            <a:gdLst/>
            <a:ahLst/>
            <a:cxnLst/>
            <a:rect l="l" t="t" r="r" b="b"/>
            <a:pathLst>
              <a:path w="1192" h="5740" extrusionOk="0">
                <a:moveTo>
                  <a:pt x="1" y="1"/>
                </a:moveTo>
                <a:lnTo>
                  <a:pt x="1" y="5739"/>
                </a:lnTo>
                <a:lnTo>
                  <a:pt x="1191" y="5739"/>
                </a:lnTo>
                <a:lnTo>
                  <a:pt x="119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25"/>
          <p:cNvSpPr/>
          <p:nvPr/>
        </p:nvSpPr>
        <p:spPr>
          <a:xfrm>
            <a:off x="1960693" y="2167268"/>
            <a:ext cx="292069" cy="301034"/>
          </a:xfrm>
          <a:custGeom>
            <a:avLst/>
            <a:gdLst/>
            <a:ahLst/>
            <a:cxnLst/>
            <a:rect l="l" t="t" r="r" b="b"/>
            <a:pathLst>
              <a:path w="10491" h="10813" extrusionOk="0">
                <a:moveTo>
                  <a:pt x="2263" y="1"/>
                </a:moveTo>
                <a:lnTo>
                  <a:pt x="1" y="5025"/>
                </a:lnTo>
                <a:lnTo>
                  <a:pt x="1132" y="4692"/>
                </a:lnTo>
                <a:cubicBezTo>
                  <a:pt x="1311" y="6204"/>
                  <a:pt x="1858" y="8537"/>
                  <a:pt x="3442" y="9847"/>
                </a:cubicBezTo>
                <a:cubicBezTo>
                  <a:pt x="4191" y="10469"/>
                  <a:pt x="5140" y="10813"/>
                  <a:pt x="6118" y="10813"/>
                </a:cubicBezTo>
                <a:cubicBezTo>
                  <a:pt x="6150" y="10813"/>
                  <a:pt x="6183" y="10812"/>
                  <a:pt x="6216" y="10812"/>
                </a:cubicBezTo>
                <a:cubicBezTo>
                  <a:pt x="6609" y="10812"/>
                  <a:pt x="7014" y="10764"/>
                  <a:pt x="7407" y="10681"/>
                </a:cubicBezTo>
                <a:cubicBezTo>
                  <a:pt x="7466" y="10669"/>
                  <a:pt x="8978" y="10383"/>
                  <a:pt x="10490" y="8990"/>
                </a:cubicBezTo>
                <a:lnTo>
                  <a:pt x="8490" y="8990"/>
                </a:lnTo>
                <a:cubicBezTo>
                  <a:pt x="8085" y="9228"/>
                  <a:pt x="7645" y="9407"/>
                  <a:pt x="7180" y="9526"/>
                </a:cubicBezTo>
                <a:cubicBezTo>
                  <a:pt x="6842" y="9591"/>
                  <a:pt x="6523" y="9624"/>
                  <a:pt x="6222" y="9624"/>
                </a:cubicBezTo>
                <a:cubicBezTo>
                  <a:pt x="5431" y="9624"/>
                  <a:pt x="4764" y="9396"/>
                  <a:pt x="4204" y="8930"/>
                </a:cubicBezTo>
                <a:cubicBezTo>
                  <a:pt x="2739" y="7728"/>
                  <a:pt x="2358" y="5239"/>
                  <a:pt x="2263" y="4025"/>
                </a:cubicBezTo>
                <a:lnTo>
                  <a:pt x="22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25"/>
          <p:cNvSpPr/>
          <p:nvPr/>
        </p:nvSpPr>
        <p:spPr>
          <a:xfrm>
            <a:off x="2235502" y="1613475"/>
            <a:ext cx="28842" cy="264118"/>
          </a:xfrm>
          <a:custGeom>
            <a:avLst/>
            <a:gdLst/>
            <a:ahLst/>
            <a:cxnLst/>
            <a:rect l="l" t="t" r="r" b="b"/>
            <a:pathLst>
              <a:path w="1036" h="9487" extrusionOk="0">
                <a:moveTo>
                  <a:pt x="518" y="0"/>
                </a:moveTo>
                <a:cubicBezTo>
                  <a:pt x="345" y="0"/>
                  <a:pt x="173" y="3"/>
                  <a:pt x="0" y="9"/>
                </a:cubicBezTo>
                <a:lnTo>
                  <a:pt x="0" y="9487"/>
                </a:lnTo>
                <a:lnTo>
                  <a:pt x="1036" y="9487"/>
                </a:lnTo>
                <a:lnTo>
                  <a:pt x="1036" y="9"/>
                </a:lnTo>
                <a:cubicBezTo>
                  <a:pt x="863" y="3"/>
                  <a:pt x="691" y="0"/>
                  <a:pt x="5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25"/>
          <p:cNvSpPr/>
          <p:nvPr/>
        </p:nvSpPr>
        <p:spPr>
          <a:xfrm>
            <a:off x="6636357" y="1883217"/>
            <a:ext cx="260248" cy="501538"/>
          </a:xfrm>
          <a:custGeom>
            <a:avLst/>
            <a:gdLst/>
            <a:ahLst/>
            <a:cxnLst/>
            <a:rect l="l" t="t" r="r" b="b"/>
            <a:pathLst>
              <a:path w="9348" h="18015" extrusionOk="0">
                <a:moveTo>
                  <a:pt x="7097" y="0"/>
                </a:moveTo>
                <a:cubicBezTo>
                  <a:pt x="6645" y="0"/>
                  <a:pt x="6240" y="274"/>
                  <a:pt x="6061" y="691"/>
                </a:cubicBezTo>
                <a:lnTo>
                  <a:pt x="5561" y="1857"/>
                </a:lnTo>
                <a:lnTo>
                  <a:pt x="1144" y="1857"/>
                </a:lnTo>
                <a:cubicBezTo>
                  <a:pt x="513" y="1857"/>
                  <a:pt x="1" y="2393"/>
                  <a:pt x="13" y="3024"/>
                </a:cubicBezTo>
                <a:cubicBezTo>
                  <a:pt x="60" y="4751"/>
                  <a:pt x="311" y="6477"/>
                  <a:pt x="751" y="8144"/>
                </a:cubicBezTo>
                <a:cubicBezTo>
                  <a:pt x="2085" y="13037"/>
                  <a:pt x="4966" y="16359"/>
                  <a:pt x="9347" y="18014"/>
                </a:cubicBezTo>
                <a:lnTo>
                  <a:pt x="934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25"/>
          <p:cNvSpPr/>
          <p:nvPr/>
        </p:nvSpPr>
        <p:spPr>
          <a:xfrm>
            <a:off x="6876672" y="2119022"/>
            <a:ext cx="35830" cy="69489"/>
          </a:xfrm>
          <a:custGeom>
            <a:avLst/>
            <a:gdLst/>
            <a:ahLst/>
            <a:cxnLst/>
            <a:rect l="l" t="t" r="r" b="b"/>
            <a:pathLst>
              <a:path w="1287" h="2496" extrusionOk="0">
                <a:moveTo>
                  <a:pt x="711" y="1"/>
                </a:moveTo>
                <a:cubicBezTo>
                  <a:pt x="601" y="1"/>
                  <a:pt x="487" y="33"/>
                  <a:pt x="382" y="103"/>
                </a:cubicBezTo>
                <a:cubicBezTo>
                  <a:pt x="1" y="365"/>
                  <a:pt x="72" y="948"/>
                  <a:pt x="501" y="1115"/>
                </a:cubicBezTo>
                <a:lnTo>
                  <a:pt x="132" y="2496"/>
                </a:lnTo>
                <a:lnTo>
                  <a:pt x="1192" y="2496"/>
                </a:lnTo>
                <a:lnTo>
                  <a:pt x="882" y="1127"/>
                </a:lnTo>
                <a:cubicBezTo>
                  <a:pt x="1120" y="1043"/>
                  <a:pt x="1287" y="829"/>
                  <a:pt x="1287" y="579"/>
                </a:cubicBezTo>
                <a:cubicBezTo>
                  <a:pt x="1287" y="239"/>
                  <a:pt x="1012" y="1"/>
                  <a:pt x="7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25"/>
          <p:cNvSpPr/>
          <p:nvPr/>
        </p:nvSpPr>
        <p:spPr>
          <a:xfrm>
            <a:off x="6890926" y="3874668"/>
            <a:ext cx="28" cy="28202"/>
          </a:xfrm>
          <a:custGeom>
            <a:avLst/>
            <a:gdLst/>
            <a:ahLst/>
            <a:cxnLst/>
            <a:rect l="l" t="t" r="r" b="b"/>
            <a:pathLst>
              <a:path w="1" h="1013" extrusionOk="0">
                <a:moveTo>
                  <a:pt x="1" y="1"/>
                </a:moveTo>
                <a:lnTo>
                  <a:pt x="1" y="1013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>
            <a:off x="6944963" y="3871021"/>
            <a:ext cx="28" cy="34494"/>
          </a:xfrm>
          <a:custGeom>
            <a:avLst/>
            <a:gdLst/>
            <a:ahLst/>
            <a:cxnLst/>
            <a:rect l="l" t="t" r="r" b="b"/>
            <a:pathLst>
              <a:path w="1" h="1239" extrusionOk="0">
                <a:moveTo>
                  <a:pt x="1" y="1"/>
                </a:moveTo>
                <a:lnTo>
                  <a:pt x="1" y="1239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>
            <a:off x="6994352" y="3871021"/>
            <a:ext cx="28" cy="34494"/>
          </a:xfrm>
          <a:custGeom>
            <a:avLst/>
            <a:gdLst/>
            <a:ahLst/>
            <a:cxnLst/>
            <a:rect l="l" t="t" r="r" b="b"/>
            <a:pathLst>
              <a:path w="1" h="1239" extrusionOk="0">
                <a:moveTo>
                  <a:pt x="1" y="1"/>
                </a:moveTo>
                <a:lnTo>
                  <a:pt x="1" y="1239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>
            <a:off x="2958212" y="1494143"/>
            <a:ext cx="3230254" cy="3230254"/>
          </a:xfrm>
          <a:custGeom>
            <a:avLst/>
            <a:gdLst/>
            <a:ahLst/>
            <a:cxnLst/>
            <a:rect l="l" t="t" r="r" b="b"/>
            <a:pathLst>
              <a:path w="83642" h="83642" fill="none" extrusionOk="0">
                <a:moveTo>
                  <a:pt x="83642" y="41815"/>
                </a:moveTo>
                <a:cubicBezTo>
                  <a:pt x="83642" y="64913"/>
                  <a:pt x="64913" y="83642"/>
                  <a:pt x="41815" y="83642"/>
                </a:cubicBezTo>
                <a:cubicBezTo>
                  <a:pt x="18717" y="83642"/>
                  <a:pt x="1" y="64913"/>
                  <a:pt x="1" y="41815"/>
                </a:cubicBezTo>
                <a:cubicBezTo>
                  <a:pt x="1" y="18717"/>
                  <a:pt x="18717" y="0"/>
                  <a:pt x="41815" y="0"/>
                </a:cubicBezTo>
                <a:cubicBezTo>
                  <a:pt x="64913" y="0"/>
                  <a:pt x="83642" y="18717"/>
                  <a:pt x="83642" y="41815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25"/>
          <p:cNvSpPr/>
          <p:nvPr/>
        </p:nvSpPr>
        <p:spPr>
          <a:xfrm>
            <a:off x="3896245" y="4241569"/>
            <a:ext cx="1381322" cy="104853"/>
          </a:xfrm>
          <a:custGeom>
            <a:avLst/>
            <a:gdLst/>
            <a:ahLst/>
            <a:cxnLst/>
            <a:rect l="l" t="t" r="r" b="b"/>
            <a:pathLst>
              <a:path w="35767" h="2715" extrusionOk="0">
                <a:moveTo>
                  <a:pt x="0" y="0"/>
                </a:moveTo>
                <a:lnTo>
                  <a:pt x="0" y="2715"/>
                </a:lnTo>
                <a:lnTo>
                  <a:pt x="35767" y="2715"/>
                </a:lnTo>
                <a:lnTo>
                  <a:pt x="357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25"/>
          <p:cNvSpPr/>
          <p:nvPr/>
        </p:nvSpPr>
        <p:spPr>
          <a:xfrm>
            <a:off x="3139377" y="2805986"/>
            <a:ext cx="2887231" cy="1389161"/>
          </a:xfrm>
          <a:custGeom>
            <a:avLst/>
            <a:gdLst/>
            <a:ahLst/>
            <a:cxnLst/>
            <a:rect l="l" t="t" r="r" b="b"/>
            <a:pathLst>
              <a:path w="74760" h="35970" extrusionOk="0">
                <a:moveTo>
                  <a:pt x="25540" y="1"/>
                </a:moveTo>
                <a:cubicBezTo>
                  <a:pt x="21039" y="537"/>
                  <a:pt x="17015" y="3073"/>
                  <a:pt x="14586" y="6894"/>
                </a:cubicBezTo>
                <a:cubicBezTo>
                  <a:pt x="9895" y="14253"/>
                  <a:pt x="2537" y="26171"/>
                  <a:pt x="1513" y="29921"/>
                </a:cubicBezTo>
                <a:cubicBezTo>
                  <a:pt x="1" y="35458"/>
                  <a:pt x="5549" y="35969"/>
                  <a:pt x="5549" y="35969"/>
                </a:cubicBezTo>
                <a:lnTo>
                  <a:pt x="29338" y="35969"/>
                </a:lnTo>
                <a:lnTo>
                  <a:pt x="25980" y="25718"/>
                </a:lnTo>
                <a:lnTo>
                  <a:pt x="14276" y="25718"/>
                </a:lnTo>
                <a:lnTo>
                  <a:pt x="18991" y="17312"/>
                </a:lnTo>
                <a:lnTo>
                  <a:pt x="55770" y="17312"/>
                </a:lnTo>
                <a:lnTo>
                  <a:pt x="60472" y="25718"/>
                </a:lnTo>
                <a:lnTo>
                  <a:pt x="48030" y="25718"/>
                </a:lnTo>
                <a:lnTo>
                  <a:pt x="44673" y="35969"/>
                </a:lnTo>
                <a:lnTo>
                  <a:pt x="69212" y="35969"/>
                </a:lnTo>
                <a:cubicBezTo>
                  <a:pt x="69212" y="35969"/>
                  <a:pt x="74760" y="35458"/>
                  <a:pt x="73248" y="29921"/>
                </a:cubicBezTo>
                <a:cubicBezTo>
                  <a:pt x="72224" y="26171"/>
                  <a:pt x="64854" y="14253"/>
                  <a:pt x="60175" y="6894"/>
                </a:cubicBezTo>
                <a:cubicBezTo>
                  <a:pt x="57734" y="3073"/>
                  <a:pt x="53710" y="537"/>
                  <a:pt x="49221" y="1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25"/>
          <p:cNvSpPr/>
          <p:nvPr/>
        </p:nvSpPr>
        <p:spPr>
          <a:xfrm>
            <a:off x="4018090" y="2874962"/>
            <a:ext cx="1129828" cy="372490"/>
          </a:xfrm>
          <a:custGeom>
            <a:avLst/>
            <a:gdLst/>
            <a:ahLst/>
            <a:cxnLst/>
            <a:rect l="l" t="t" r="r" b="b"/>
            <a:pathLst>
              <a:path w="29255" h="9645" extrusionOk="0">
                <a:moveTo>
                  <a:pt x="0" y="1"/>
                </a:moveTo>
                <a:lnTo>
                  <a:pt x="0" y="1"/>
                </a:lnTo>
                <a:cubicBezTo>
                  <a:pt x="3358" y="5859"/>
                  <a:pt x="8656" y="9645"/>
                  <a:pt x="14621" y="9645"/>
                </a:cubicBezTo>
                <a:cubicBezTo>
                  <a:pt x="20586" y="9645"/>
                  <a:pt x="25897" y="5859"/>
                  <a:pt x="29254" y="1"/>
                </a:cubicBezTo>
                <a:lnTo>
                  <a:pt x="29254" y="1"/>
                </a:lnTo>
                <a:cubicBezTo>
                  <a:pt x="24849" y="3043"/>
                  <a:pt x="19735" y="4564"/>
                  <a:pt x="14623" y="4564"/>
                </a:cubicBezTo>
                <a:cubicBezTo>
                  <a:pt x="9511" y="4564"/>
                  <a:pt x="4400" y="3043"/>
                  <a:pt x="0" y="1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25"/>
          <p:cNvSpPr/>
          <p:nvPr/>
        </p:nvSpPr>
        <p:spPr>
          <a:xfrm>
            <a:off x="3872339" y="1346537"/>
            <a:ext cx="1421332" cy="1697349"/>
          </a:xfrm>
          <a:custGeom>
            <a:avLst/>
            <a:gdLst/>
            <a:ahLst/>
            <a:cxnLst/>
            <a:rect l="l" t="t" r="r" b="b"/>
            <a:pathLst>
              <a:path w="36803" h="43950" extrusionOk="0">
                <a:moveTo>
                  <a:pt x="18395" y="0"/>
                </a:moveTo>
                <a:cubicBezTo>
                  <a:pt x="8239" y="0"/>
                  <a:pt x="0" y="10978"/>
                  <a:pt x="0" y="24515"/>
                </a:cubicBezTo>
                <a:cubicBezTo>
                  <a:pt x="0" y="30111"/>
                  <a:pt x="1405" y="35255"/>
                  <a:pt x="3774" y="39386"/>
                </a:cubicBezTo>
                <a:cubicBezTo>
                  <a:pt x="8174" y="42428"/>
                  <a:pt x="13285" y="43949"/>
                  <a:pt x="18397" y="43949"/>
                </a:cubicBezTo>
                <a:cubicBezTo>
                  <a:pt x="23509" y="43949"/>
                  <a:pt x="28623" y="42428"/>
                  <a:pt x="33028" y="39386"/>
                </a:cubicBezTo>
                <a:cubicBezTo>
                  <a:pt x="35386" y="35255"/>
                  <a:pt x="36791" y="30111"/>
                  <a:pt x="36791" y="24515"/>
                </a:cubicBezTo>
                <a:cubicBezTo>
                  <a:pt x="36802" y="10978"/>
                  <a:pt x="28563" y="0"/>
                  <a:pt x="18395" y="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25"/>
          <p:cNvSpPr/>
          <p:nvPr/>
        </p:nvSpPr>
        <p:spPr>
          <a:xfrm>
            <a:off x="4043385" y="1827047"/>
            <a:ext cx="1078772" cy="1045212"/>
          </a:xfrm>
          <a:custGeom>
            <a:avLst/>
            <a:gdLst/>
            <a:ahLst/>
            <a:cxnLst/>
            <a:rect l="l" t="t" r="r" b="b"/>
            <a:pathLst>
              <a:path w="27933" h="27064" extrusionOk="0">
                <a:moveTo>
                  <a:pt x="4679" y="0"/>
                </a:moveTo>
                <a:lnTo>
                  <a:pt x="4679" y="0"/>
                </a:lnTo>
                <a:cubicBezTo>
                  <a:pt x="1810" y="2834"/>
                  <a:pt x="0" y="6966"/>
                  <a:pt x="0" y="11561"/>
                </a:cubicBezTo>
                <a:cubicBezTo>
                  <a:pt x="0" y="20122"/>
                  <a:pt x="6251" y="27063"/>
                  <a:pt x="13966" y="27063"/>
                </a:cubicBezTo>
                <a:cubicBezTo>
                  <a:pt x="21682" y="27063"/>
                  <a:pt x="27932" y="20122"/>
                  <a:pt x="27932" y="11561"/>
                </a:cubicBezTo>
                <a:cubicBezTo>
                  <a:pt x="27932" y="6966"/>
                  <a:pt x="26135" y="2834"/>
                  <a:pt x="23265" y="0"/>
                </a:cubicBezTo>
                <a:lnTo>
                  <a:pt x="23265" y="0"/>
                </a:lnTo>
                <a:cubicBezTo>
                  <a:pt x="25075" y="2286"/>
                  <a:pt x="26051" y="5132"/>
                  <a:pt x="26039" y="8049"/>
                </a:cubicBezTo>
                <a:cubicBezTo>
                  <a:pt x="26039" y="15038"/>
                  <a:pt x="20634" y="20693"/>
                  <a:pt x="13966" y="20693"/>
                </a:cubicBezTo>
                <a:cubicBezTo>
                  <a:pt x="7311" y="20693"/>
                  <a:pt x="1905" y="15038"/>
                  <a:pt x="1905" y="8049"/>
                </a:cubicBezTo>
                <a:cubicBezTo>
                  <a:pt x="1893" y="5132"/>
                  <a:pt x="2870" y="2286"/>
                  <a:pt x="4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25"/>
          <p:cNvSpPr/>
          <p:nvPr/>
        </p:nvSpPr>
        <p:spPr>
          <a:xfrm>
            <a:off x="4139277" y="1764038"/>
            <a:ext cx="909115" cy="862346"/>
          </a:xfrm>
          <a:custGeom>
            <a:avLst/>
            <a:gdLst/>
            <a:ahLst/>
            <a:cxnLst/>
            <a:rect l="l" t="t" r="r" b="b"/>
            <a:pathLst>
              <a:path w="23540" h="22329" extrusionOk="0">
                <a:moveTo>
                  <a:pt x="11967" y="0"/>
                </a:moveTo>
                <a:lnTo>
                  <a:pt x="11967" y="0"/>
                </a:lnTo>
                <a:cubicBezTo>
                  <a:pt x="9466" y="2774"/>
                  <a:pt x="6299" y="4870"/>
                  <a:pt x="2775" y="6084"/>
                </a:cubicBezTo>
                <a:cubicBezTo>
                  <a:pt x="2799" y="5191"/>
                  <a:pt x="2763" y="4298"/>
                  <a:pt x="2668" y="3417"/>
                </a:cubicBezTo>
                <a:cubicBezTo>
                  <a:pt x="2263" y="5489"/>
                  <a:pt x="1656" y="7513"/>
                  <a:pt x="870" y="9478"/>
                </a:cubicBezTo>
                <a:cubicBezTo>
                  <a:pt x="668" y="9978"/>
                  <a:pt x="453" y="10478"/>
                  <a:pt x="84" y="10871"/>
                </a:cubicBezTo>
                <a:cubicBezTo>
                  <a:pt x="60" y="10894"/>
                  <a:pt x="25" y="10918"/>
                  <a:pt x="1" y="10942"/>
                </a:cubicBezTo>
                <a:cubicBezTo>
                  <a:pt x="417" y="15347"/>
                  <a:pt x="2989" y="19098"/>
                  <a:pt x="6597" y="20991"/>
                </a:cubicBezTo>
                <a:cubicBezTo>
                  <a:pt x="8285" y="21882"/>
                  <a:pt x="10144" y="22329"/>
                  <a:pt x="12002" y="22329"/>
                </a:cubicBezTo>
                <a:cubicBezTo>
                  <a:pt x="13891" y="22329"/>
                  <a:pt x="15780" y="21868"/>
                  <a:pt x="17491" y="20943"/>
                </a:cubicBezTo>
                <a:cubicBezTo>
                  <a:pt x="20444" y="19324"/>
                  <a:pt x="22635" y="16586"/>
                  <a:pt x="23539" y="13335"/>
                </a:cubicBezTo>
                <a:cubicBezTo>
                  <a:pt x="23170" y="12799"/>
                  <a:pt x="22944" y="12085"/>
                  <a:pt x="22813" y="11430"/>
                </a:cubicBezTo>
                <a:cubicBezTo>
                  <a:pt x="22396" y="9382"/>
                  <a:pt x="22230" y="7275"/>
                  <a:pt x="22349" y="5191"/>
                </a:cubicBezTo>
                <a:lnTo>
                  <a:pt x="22349" y="5191"/>
                </a:lnTo>
                <a:cubicBezTo>
                  <a:pt x="21670" y="5668"/>
                  <a:pt x="20884" y="5941"/>
                  <a:pt x="20063" y="5989"/>
                </a:cubicBezTo>
                <a:cubicBezTo>
                  <a:pt x="20372" y="5013"/>
                  <a:pt x="20587" y="4025"/>
                  <a:pt x="20706" y="3013"/>
                </a:cubicBezTo>
                <a:lnTo>
                  <a:pt x="20706" y="3013"/>
                </a:lnTo>
                <a:cubicBezTo>
                  <a:pt x="19241" y="3798"/>
                  <a:pt x="17634" y="4287"/>
                  <a:pt x="15979" y="4429"/>
                </a:cubicBezTo>
                <a:lnTo>
                  <a:pt x="16681" y="1679"/>
                </a:lnTo>
                <a:lnTo>
                  <a:pt x="16681" y="1679"/>
                </a:lnTo>
                <a:cubicBezTo>
                  <a:pt x="15038" y="3155"/>
                  <a:pt x="13098" y="4251"/>
                  <a:pt x="10990" y="4882"/>
                </a:cubicBezTo>
                <a:cubicBezTo>
                  <a:pt x="11633" y="3334"/>
                  <a:pt x="11955" y="1679"/>
                  <a:pt x="119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25"/>
          <p:cNvSpPr/>
          <p:nvPr/>
        </p:nvSpPr>
        <p:spPr>
          <a:xfrm>
            <a:off x="4116492" y="1674846"/>
            <a:ext cx="933021" cy="604712"/>
          </a:xfrm>
          <a:custGeom>
            <a:avLst/>
            <a:gdLst/>
            <a:ahLst/>
            <a:cxnLst/>
            <a:rect l="l" t="t" r="r" b="b"/>
            <a:pathLst>
              <a:path w="24159" h="15658" extrusionOk="0">
                <a:moveTo>
                  <a:pt x="12073" y="0"/>
                </a:moveTo>
                <a:cubicBezTo>
                  <a:pt x="8501" y="0"/>
                  <a:pt x="5251" y="1489"/>
                  <a:pt x="2786" y="3941"/>
                </a:cubicBezTo>
                <a:cubicBezTo>
                  <a:pt x="977" y="6227"/>
                  <a:pt x="0" y="9073"/>
                  <a:pt x="12" y="11990"/>
                </a:cubicBezTo>
                <a:cubicBezTo>
                  <a:pt x="12" y="12419"/>
                  <a:pt x="36" y="12835"/>
                  <a:pt x="84" y="13252"/>
                </a:cubicBezTo>
                <a:cubicBezTo>
                  <a:pt x="108" y="13228"/>
                  <a:pt x="143" y="13204"/>
                  <a:pt x="167" y="13181"/>
                </a:cubicBezTo>
                <a:cubicBezTo>
                  <a:pt x="536" y="12788"/>
                  <a:pt x="762" y="12288"/>
                  <a:pt x="953" y="11788"/>
                </a:cubicBezTo>
                <a:cubicBezTo>
                  <a:pt x="1739" y="9823"/>
                  <a:pt x="2346" y="7787"/>
                  <a:pt x="2751" y="5727"/>
                </a:cubicBezTo>
                <a:cubicBezTo>
                  <a:pt x="2846" y="6608"/>
                  <a:pt x="2882" y="7501"/>
                  <a:pt x="2846" y="8394"/>
                </a:cubicBezTo>
                <a:cubicBezTo>
                  <a:pt x="6382" y="7180"/>
                  <a:pt x="9549" y="5084"/>
                  <a:pt x="12050" y="2310"/>
                </a:cubicBezTo>
                <a:lnTo>
                  <a:pt x="12050" y="2310"/>
                </a:lnTo>
                <a:cubicBezTo>
                  <a:pt x="12038" y="3989"/>
                  <a:pt x="11716" y="5644"/>
                  <a:pt x="11073" y="7192"/>
                </a:cubicBezTo>
                <a:cubicBezTo>
                  <a:pt x="13181" y="6561"/>
                  <a:pt x="15121" y="5465"/>
                  <a:pt x="16764" y="3989"/>
                </a:cubicBezTo>
                <a:lnTo>
                  <a:pt x="16764" y="3989"/>
                </a:lnTo>
                <a:lnTo>
                  <a:pt x="16062" y="6739"/>
                </a:lnTo>
                <a:cubicBezTo>
                  <a:pt x="17717" y="6597"/>
                  <a:pt x="19324" y="6108"/>
                  <a:pt x="20789" y="5323"/>
                </a:cubicBezTo>
                <a:lnTo>
                  <a:pt x="20789" y="5323"/>
                </a:lnTo>
                <a:cubicBezTo>
                  <a:pt x="20682" y="6335"/>
                  <a:pt x="20455" y="7335"/>
                  <a:pt x="20146" y="8299"/>
                </a:cubicBezTo>
                <a:cubicBezTo>
                  <a:pt x="20967" y="8251"/>
                  <a:pt x="21753" y="7978"/>
                  <a:pt x="22432" y="7501"/>
                </a:cubicBezTo>
                <a:lnTo>
                  <a:pt x="22432" y="7501"/>
                </a:lnTo>
                <a:cubicBezTo>
                  <a:pt x="22325" y="9597"/>
                  <a:pt x="22479" y="11692"/>
                  <a:pt x="22896" y="13740"/>
                </a:cubicBezTo>
                <a:cubicBezTo>
                  <a:pt x="23027" y="14407"/>
                  <a:pt x="23241" y="15109"/>
                  <a:pt x="23622" y="15657"/>
                </a:cubicBezTo>
                <a:cubicBezTo>
                  <a:pt x="23968" y="14467"/>
                  <a:pt x="24146" y="13228"/>
                  <a:pt x="24146" y="12002"/>
                </a:cubicBezTo>
                <a:cubicBezTo>
                  <a:pt x="24158" y="9073"/>
                  <a:pt x="23182" y="6239"/>
                  <a:pt x="21372" y="3941"/>
                </a:cubicBezTo>
                <a:cubicBezTo>
                  <a:pt x="18908" y="1489"/>
                  <a:pt x="15645" y="0"/>
                  <a:pt x="12073" y="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25"/>
          <p:cNvSpPr/>
          <p:nvPr/>
        </p:nvSpPr>
        <p:spPr>
          <a:xfrm>
            <a:off x="4132327" y="2011148"/>
            <a:ext cx="890770" cy="265242"/>
          </a:xfrm>
          <a:custGeom>
            <a:avLst/>
            <a:gdLst/>
            <a:ahLst/>
            <a:cxnLst/>
            <a:rect l="l" t="t" r="r" b="b"/>
            <a:pathLst>
              <a:path w="23065" h="6868" extrusionOk="0">
                <a:moveTo>
                  <a:pt x="20793" y="0"/>
                </a:moveTo>
                <a:cubicBezTo>
                  <a:pt x="20671" y="0"/>
                  <a:pt x="20548" y="14"/>
                  <a:pt x="20426" y="44"/>
                </a:cubicBezTo>
                <a:cubicBezTo>
                  <a:pt x="17819" y="686"/>
                  <a:pt x="15152" y="1044"/>
                  <a:pt x="12473" y="1091"/>
                </a:cubicBezTo>
                <a:cubicBezTo>
                  <a:pt x="12294" y="1091"/>
                  <a:pt x="12128" y="1175"/>
                  <a:pt x="12009" y="1306"/>
                </a:cubicBezTo>
                <a:cubicBezTo>
                  <a:pt x="11884" y="1454"/>
                  <a:pt x="11708" y="1529"/>
                  <a:pt x="11532" y="1529"/>
                </a:cubicBezTo>
                <a:cubicBezTo>
                  <a:pt x="11357" y="1529"/>
                  <a:pt x="11181" y="1454"/>
                  <a:pt x="11056" y="1306"/>
                </a:cubicBezTo>
                <a:cubicBezTo>
                  <a:pt x="10937" y="1175"/>
                  <a:pt x="10770" y="1091"/>
                  <a:pt x="10580" y="1091"/>
                </a:cubicBezTo>
                <a:cubicBezTo>
                  <a:pt x="7901" y="1044"/>
                  <a:pt x="5234" y="686"/>
                  <a:pt x="2638" y="44"/>
                </a:cubicBezTo>
                <a:cubicBezTo>
                  <a:pt x="2517" y="14"/>
                  <a:pt x="2395" y="0"/>
                  <a:pt x="2274" y="0"/>
                </a:cubicBezTo>
                <a:cubicBezTo>
                  <a:pt x="1108" y="0"/>
                  <a:pt x="0" y="1289"/>
                  <a:pt x="162" y="2734"/>
                </a:cubicBezTo>
                <a:cubicBezTo>
                  <a:pt x="329" y="4342"/>
                  <a:pt x="1364" y="6211"/>
                  <a:pt x="4472" y="6711"/>
                </a:cubicBezTo>
                <a:cubicBezTo>
                  <a:pt x="5152" y="6820"/>
                  <a:pt x="5761" y="6868"/>
                  <a:pt x="6306" y="6868"/>
                </a:cubicBezTo>
                <a:cubicBezTo>
                  <a:pt x="9530" y="6868"/>
                  <a:pt x="10518" y="5182"/>
                  <a:pt x="10782" y="4306"/>
                </a:cubicBezTo>
                <a:cubicBezTo>
                  <a:pt x="10866" y="3961"/>
                  <a:pt x="11163" y="3699"/>
                  <a:pt x="11520" y="3687"/>
                </a:cubicBezTo>
                <a:lnTo>
                  <a:pt x="11532" y="3687"/>
                </a:lnTo>
                <a:cubicBezTo>
                  <a:pt x="11890" y="3699"/>
                  <a:pt x="12199" y="3949"/>
                  <a:pt x="12282" y="4306"/>
                </a:cubicBezTo>
                <a:cubicBezTo>
                  <a:pt x="12537" y="5182"/>
                  <a:pt x="13523" y="6868"/>
                  <a:pt x="16747" y="6868"/>
                </a:cubicBezTo>
                <a:cubicBezTo>
                  <a:pt x="17292" y="6868"/>
                  <a:pt x="17901" y="6820"/>
                  <a:pt x="18581" y="6711"/>
                </a:cubicBezTo>
                <a:cubicBezTo>
                  <a:pt x="21688" y="6211"/>
                  <a:pt x="22724" y="4354"/>
                  <a:pt x="22903" y="2734"/>
                </a:cubicBezTo>
                <a:cubicBezTo>
                  <a:pt x="23065" y="1279"/>
                  <a:pt x="21958" y="0"/>
                  <a:pt x="207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25"/>
          <p:cNvSpPr/>
          <p:nvPr/>
        </p:nvSpPr>
        <p:spPr>
          <a:xfrm>
            <a:off x="4374433" y="2572413"/>
            <a:ext cx="420804" cy="124009"/>
          </a:xfrm>
          <a:custGeom>
            <a:avLst/>
            <a:gdLst/>
            <a:ahLst/>
            <a:cxnLst/>
            <a:rect l="l" t="t" r="r" b="b"/>
            <a:pathLst>
              <a:path w="10896" h="3211" extrusionOk="0">
                <a:moveTo>
                  <a:pt x="10895" y="0"/>
                </a:moveTo>
                <a:cubicBezTo>
                  <a:pt x="9182" y="932"/>
                  <a:pt x="7289" y="1397"/>
                  <a:pt x="5397" y="1397"/>
                </a:cubicBezTo>
                <a:cubicBezTo>
                  <a:pt x="3542" y="1397"/>
                  <a:pt x="1687" y="950"/>
                  <a:pt x="1" y="60"/>
                </a:cubicBezTo>
                <a:lnTo>
                  <a:pt x="1" y="1917"/>
                </a:lnTo>
                <a:cubicBezTo>
                  <a:pt x="1239" y="2569"/>
                  <a:pt x="3008" y="3210"/>
                  <a:pt x="5160" y="3210"/>
                </a:cubicBezTo>
                <a:cubicBezTo>
                  <a:pt x="6858" y="3210"/>
                  <a:pt x="8794" y="2811"/>
                  <a:pt x="10895" y="1703"/>
                </a:cubicBezTo>
                <a:lnTo>
                  <a:pt x="108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25"/>
          <p:cNvSpPr/>
          <p:nvPr/>
        </p:nvSpPr>
        <p:spPr>
          <a:xfrm>
            <a:off x="4374433" y="2638144"/>
            <a:ext cx="420804" cy="233999"/>
          </a:xfrm>
          <a:custGeom>
            <a:avLst/>
            <a:gdLst/>
            <a:ahLst/>
            <a:cxnLst/>
            <a:rect l="l" t="t" r="r" b="b"/>
            <a:pathLst>
              <a:path w="10896" h="6059" extrusionOk="0">
                <a:moveTo>
                  <a:pt x="10895" y="1"/>
                </a:moveTo>
                <a:cubicBezTo>
                  <a:pt x="8794" y="1109"/>
                  <a:pt x="6858" y="1508"/>
                  <a:pt x="5160" y="1508"/>
                </a:cubicBezTo>
                <a:cubicBezTo>
                  <a:pt x="3008" y="1508"/>
                  <a:pt x="1239" y="867"/>
                  <a:pt x="1" y="215"/>
                </a:cubicBezTo>
                <a:lnTo>
                  <a:pt x="1" y="4859"/>
                </a:lnTo>
                <a:cubicBezTo>
                  <a:pt x="1708" y="5659"/>
                  <a:pt x="3550" y="6058"/>
                  <a:pt x="5391" y="6058"/>
                </a:cubicBezTo>
                <a:cubicBezTo>
                  <a:pt x="7273" y="6058"/>
                  <a:pt x="9156" y="5642"/>
                  <a:pt x="10895" y="4811"/>
                </a:cubicBezTo>
                <a:lnTo>
                  <a:pt x="108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25"/>
          <p:cNvSpPr/>
          <p:nvPr/>
        </p:nvSpPr>
        <p:spPr>
          <a:xfrm>
            <a:off x="3651164" y="3429970"/>
            <a:ext cx="1840668" cy="83728"/>
          </a:xfrm>
          <a:custGeom>
            <a:avLst/>
            <a:gdLst/>
            <a:ahLst/>
            <a:cxnLst/>
            <a:rect l="l" t="t" r="r" b="b"/>
            <a:pathLst>
              <a:path w="47661" h="2168" extrusionOk="0">
                <a:moveTo>
                  <a:pt x="1548" y="1"/>
                </a:moveTo>
                <a:lnTo>
                  <a:pt x="0" y="2108"/>
                </a:lnTo>
                <a:lnTo>
                  <a:pt x="47661" y="2167"/>
                </a:lnTo>
                <a:lnTo>
                  <a:pt x="46054" y="108"/>
                </a:lnTo>
                <a:lnTo>
                  <a:pt x="15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25"/>
          <p:cNvSpPr/>
          <p:nvPr/>
        </p:nvSpPr>
        <p:spPr>
          <a:xfrm>
            <a:off x="3651164" y="3511342"/>
            <a:ext cx="1840668" cy="730690"/>
          </a:xfrm>
          <a:custGeom>
            <a:avLst/>
            <a:gdLst/>
            <a:ahLst/>
            <a:cxnLst/>
            <a:rect l="l" t="t" r="r" b="b"/>
            <a:pathLst>
              <a:path w="47661" h="18920" extrusionOk="0">
                <a:moveTo>
                  <a:pt x="0" y="1"/>
                </a:moveTo>
                <a:lnTo>
                  <a:pt x="6299" y="18920"/>
                </a:lnTo>
                <a:lnTo>
                  <a:pt x="42113" y="18920"/>
                </a:lnTo>
                <a:lnTo>
                  <a:pt x="47661" y="6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25"/>
          <p:cNvSpPr/>
          <p:nvPr/>
        </p:nvSpPr>
        <p:spPr>
          <a:xfrm>
            <a:off x="4385015" y="3742637"/>
            <a:ext cx="398249" cy="268139"/>
          </a:xfrm>
          <a:custGeom>
            <a:avLst/>
            <a:gdLst/>
            <a:ahLst/>
            <a:cxnLst/>
            <a:rect l="l" t="t" r="r" b="b"/>
            <a:pathLst>
              <a:path w="10312" h="6943" extrusionOk="0">
                <a:moveTo>
                  <a:pt x="5156" y="1"/>
                </a:moveTo>
                <a:cubicBezTo>
                  <a:pt x="2310" y="1"/>
                  <a:pt x="1" y="1549"/>
                  <a:pt x="1" y="3465"/>
                </a:cubicBezTo>
                <a:cubicBezTo>
                  <a:pt x="1" y="5382"/>
                  <a:pt x="2310" y="6942"/>
                  <a:pt x="5156" y="6942"/>
                </a:cubicBezTo>
                <a:cubicBezTo>
                  <a:pt x="8002" y="6942"/>
                  <a:pt x="10311" y="5382"/>
                  <a:pt x="10311" y="3465"/>
                </a:cubicBezTo>
                <a:cubicBezTo>
                  <a:pt x="10311" y="1549"/>
                  <a:pt x="8002" y="1"/>
                  <a:pt x="5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25"/>
          <p:cNvSpPr/>
          <p:nvPr/>
        </p:nvSpPr>
        <p:spPr>
          <a:xfrm>
            <a:off x="4428230" y="2424807"/>
            <a:ext cx="295713" cy="16259"/>
          </a:xfrm>
          <a:custGeom>
            <a:avLst/>
            <a:gdLst/>
            <a:ahLst/>
            <a:cxnLst/>
            <a:rect l="l" t="t" r="r" b="b"/>
            <a:pathLst>
              <a:path w="7657" h="421" extrusionOk="0">
                <a:moveTo>
                  <a:pt x="2906" y="1"/>
                </a:moveTo>
                <a:cubicBezTo>
                  <a:pt x="2596" y="1"/>
                  <a:pt x="2287" y="24"/>
                  <a:pt x="1977" y="24"/>
                </a:cubicBezTo>
                <a:cubicBezTo>
                  <a:pt x="1358" y="36"/>
                  <a:pt x="739" y="72"/>
                  <a:pt x="120" y="120"/>
                </a:cubicBezTo>
                <a:cubicBezTo>
                  <a:pt x="1" y="120"/>
                  <a:pt x="1" y="298"/>
                  <a:pt x="120" y="298"/>
                </a:cubicBezTo>
                <a:cubicBezTo>
                  <a:pt x="739" y="358"/>
                  <a:pt x="1358" y="382"/>
                  <a:pt x="1977" y="405"/>
                </a:cubicBezTo>
                <a:cubicBezTo>
                  <a:pt x="2225" y="405"/>
                  <a:pt x="2473" y="421"/>
                  <a:pt x="2720" y="421"/>
                </a:cubicBezTo>
                <a:cubicBezTo>
                  <a:pt x="2782" y="421"/>
                  <a:pt x="2844" y="420"/>
                  <a:pt x="2906" y="417"/>
                </a:cubicBezTo>
                <a:cubicBezTo>
                  <a:pt x="3216" y="405"/>
                  <a:pt x="3525" y="370"/>
                  <a:pt x="3835" y="358"/>
                </a:cubicBezTo>
                <a:lnTo>
                  <a:pt x="4299" y="358"/>
                </a:lnTo>
                <a:lnTo>
                  <a:pt x="4751" y="405"/>
                </a:lnTo>
                <a:cubicBezTo>
                  <a:pt x="4803" y="409"/>
                  <a:pt x="4856" y="411"/>
                  <a:pt x="4909" y="411"/>
                </a:cubicBezTo>
                <a:cubicBezTo>
                  <a:pt x="5015" y="411"/>
                  <a:pt x="5121" y="405"/>
                  <a:pt x="5216" y="405"/>
                </a:cubicBezTo>
                <a:lnTo>
                  <a:pt x="5680" y="393"/>
                </a:lnTo>
                <a:cubicBezTo>
                  <a:pt x="6299" y="370"/>
                  <a:pt x="6918" y="346"/>
                  <a:pt x="7538" y="298"/>
                </a:cubicBezTo>
                <a:cubicBezTo>
                  <a:pt x="7657" y="298"/>
                  <a:pt x="7657" y="120"/>
                  <a:pt x="7538" y="120"/>
                </a:cubicBezTo>
                <a:cubicBezTo>
                  <a:pt x="6918" y="72"/>
                  <a:pt x="6299" y="48"/>
                  <a:pt x="5680" y="24"/>
                </a:cubicBezTo>
                <a:lnTo>
                  <a:pt x="5216" y="12"/>
                </a:lnTo>
                <a:lnTo>
                  <a:pt x="4751" y="12"/>
                </a:lnTo>
                <a:lnTo>
                  <a:pt x="4299" y="60"/>
                </a:lnTo>
                <a:lnTo>
                  <a:pt x="3835" y="60"/>
                </a:lnTo>
                <a:cubicBezTo>
                  <a:pt x="3525" y="48"/>
                  <a:pt x="3216" y="12"/>
                  <a:pt x="29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25"/>
          <p:cNvSpPr/>
          <p:nvPr/>
        </p:nvSpPr>
        <p:spPr>
          <a:xfrm>
            <a:off x="4499484" y="2478180"/>
            <a:ext cx="154943" cy="27575"/>
          </a:xfrm>
          <a:custGeom>
            <a:avLst/>
            <a:gdLst/>
            <a:ahLst/>
            <a:cxnLst/>
            <a:rect l="l" t="t" r="r" b="b"/>
            <a:pathLst>
              <a:path w="4012" h="714" extrusionOk="0">
                <a:moveTo>
                  <a:pt x="121" y="0"/>
                </a:moveTo>
                <a:cubicBezTo>
                  <a:pt x="55" y="0"/>
                  <a:pt x="0" y="78"/>
                  <a:pt x="37" y="143"/>
                </a:cubicBezTo>
                <a:cubicBezTo>
                  <a:pt x="156" y="285"/>
                  <a:pt x="311" y="404"/>
                  <a:pt x="489" y="464"/>
                </a:cubicBezTo>
                <a:cubicBezTo>
                  <a:pt x="656" y="535"/>
                  <a:pt x="823" y="583"/>
                  <a:pt x="990" y="619"/>
                </a:cubicBezTo>
                <a:cubicBezTo>
                  <a:pt x="1323" y="690"/>
                  <a:pt x="1668" y="714"/>
                  <a:pt x="2013" y="714"/>
                </a:cubicBezTo>
                <a:cubicBezTo>
                  <a:pt x="2347" y="714"/>
                  <a:pt x="2692" y="666"/>
                  <a:pt x="3026" y="607"/>
                </a:cubicBezTo>
                <a:cubicBezTo>
                  <a:pt x="3192" y="559"/>
                  <a:pt x="3359" y="512"/>
                  <a:pt x="3526" y="452"/>
                </a:cubicBezTo>
                <a:cubicBezTo>
                  <a:pt x="3692" y="393"/>
                  <a:pt x="3847" y="285"/>
                  <a:pt x="3966" y="143"/>
                </a:cubicBezTo>
                <a:cubicBezTo>
                  <a:pt x="4012" y="78"/>
                  <a:pt x="3959" y="0"/>
                  <a:pt x="3900" y="0"/>
                </a:cubicBezTo>
                <a:cubicBezTo>
                  <a:pt x="3882" y="0"/>
                  <a:pt x="3863" y="7"/>
                  <a:pt x="3847" y="23"/>
                </a:cubicBezTo>
                <a:cubicBezTo>
                  <a:pt x="3728" y="119"/>
                  <a:pt x="3585" y="178"/>
                  <a:pt x="3442" y="214"/>
                </a:cubicBezTo>
                <a:cubicBezTo>
                  <a:pt x="3287" y="262"/>
                  <a:pt x="3133" y="297"/>
                  <a:pt x="2978" y="321"/>
                </a:cubicBezTo>
                <a:cubicBezTo>
                  <a:pt x="2656" y="369"/>
                  <a:pt x="2335" y="393"/>
                  <a:pt x="2013" y="393"/>
                </a:cubicBezTo>
                <a:cubicBezTo>
                  <a:pt x="1692" y="393"/>
                  <a:pt x="1359" y="369"/>
                  <a:pt x="1049" y="333"/>
                </a:cubicBezTo>
                <a:cubicBezTo>
                  <a:pt x="882" y="309"/>
                  <a:pt x="728" y="273"/>
                  <a:pt x="585" y="226"/>
                </a:cubicBezTo>
                <a:cubicBezTo>
                  <a:pt x="442" y="190"/>
                  <a:pt x="299" y="119"/>
                  <a:pt x="192" y="23"/>
                </a:cubicBezTo>
                <a:lnTo>
                  <a:pt x="180" y="23"/>
                </a:lnTo>
                <a:cubicBezTo>
                  <a:pt x="161" y="7"/>
                  <a:pt x="140" y="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25"/>
          <p:cNvSpPr/>
          <p:nvPr/>
        </p:nvSpPr>
        <p:spPr>
          <a:xfrm>
            <a:off x="4483418" y="2288710"/>
            <a:ext cx="180742" cy="50592"/>
          </a:xfrm>
          <a:custGeom>
            <a:avLst/>
            <a:gdLst/>
            <a:ahLst/>
            <a:cxnLst/>
            <a:rect l="l" t="t" r="r" b="b"/>
            <a:pathLst>
              <a:path w="4680" h="1310" extrusionOk="0">
                <a:moveTo>
                  <a:pt x="715" y="0"/>
                </a:moveTo>
                <a:cubicBezTo>
                  <a:pt x="620" y="12"/>
                  <a:pt x="524" y="12"/>
                  <a:pt x="429" y="12"/>
                </a:cubicBezTo>
                <a:lnTo>
                  <a:pt x="286" y="12"/>
                </a:lnTo>
                <a:cubicBezTo>
                  <a:pt x="191" y="12"/>
                  <a:pt x="120" y="48"/>
                  <a:pt x="60" y="107"/>
                </a:cubicBezTo>
                <a:cubicBezTo>
                  <a:pt x="36" y="143"/>
                  <a:pt x="24" y="167"/>
                  <a:pt x="13" y="203"/>
                </a:cubicBezTo>
                <a:cubicBezTo>
                  <a:pt x="1" y="238"/>
                  <a:pt x="1" y="274"/>
                  <a:pt x="13" y="310"/>
                </a:cubicBezTo>
                <a:cubicBezTo>
                  <a:pt x="24" y="381"/>
                  <a:pt x="60" y="453"/>
                  <a:pt x="120" y="500"/>
                </a:cubicBezTo>
                <a:cubicBezTo>
                  <a:pt x="370" y="774"/>
                  <a:pt x="691" y="977"/>
                  <a:pt x="1048" y="1096"/>
                </a:cubicBezTo>
                <a:cubicBezTo>
                  <a:pt x="1453" y="1239"/>
                  <a:pt x="1882" y="1310"/>
                  <a:pt x="2310" y="1310"/>
                </a:cubicBezTo>
                <a:cubicBezTo>
                  <a:pt x="2739" y="1310"/>
                  <a:pt x="3156" y="1239"/>
                  <a:pt x="3561" y="1096"/>
                </a:cubicBezTo>
                <a:cubicBezTo>
                  <a:pt x="3763" y="1012"/>
                  <a:pt x="3953" y="917"/>
                  <a:pt x="4132" y="810"/>
                </a:cubicBezTo>
                <a:cubicBezTo>
                  <a:pt x="4227" y="750"/>
                  <a:pt x="4311" y="703"/>
                  <a:pt x="4394" y="631"/>
                </a:cubicBezTo>
                <a:cubicBezTo>
                  <a:pt x="4537" y="524"/>
                  <a:pt x="4680" y="405"/>
                  <a:pt x="4656" y="215"/>
                </a:cubicBezTo>
                <a:cubicBezTo>
                  <a:pt x="4641" y="34"/>
                  <a:pt x="4417" y="1"/>
                  <a:pt x="4209" y="1"/>
                </a:cubicBezTo>
                <a:cubicBezTo>
                  <a:pt x="4088" y="1"/>
                  <a:pt x="3972" y="12"/>
                  <a:pt x="3906" y="12"/>
                </a:cubicBezTo>
                <a:lnTo>
                  <a:pt x="2310" y="12"/>
                </a:lnTo>
                <a:lnTo>
                  <a:pt x="1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25"/>
          <p:cNvSpPr/>
          <p:nvPr/>
        </p:nvSpPr>
        <p:spPr>
          <a:xfrm>
            <a:off x="4983233" y="2204094"/>
            <a:ext cx="138453" cy="273043"/>
          </a:xfrm>
          <a:custGeom>
            <a:avLst/>
            <a:gdLst/>
            <a:ahLst/>
            <a:cxnLst/>
            <a:rect l="l" t="t" r="r" b="b"/>
            <a:pathLst>
              <a:path w="3585" h="7070" extrusionOk="0">
                <a:moveTo>
                  <a:pt x="3501" y="1"/>
                </a:moveTo>
                <a:cubicBezTo>
                  <a:pt x="2727" y="227"/>
                  <a:pt x="1882" y="882"/>
                  <a:pt x="1215" y="1822"/>
                </a:cubicBezTo>
                <a:cubicBezTo>
                  <a:pt x="953" y="2763"/>
                  <a:pt x="584" y="3668"/>
                  <a:pt x="120" y="4537"/>
                </a:cubicBezTo>
                <a:cubicBezTo>
                  <a:pt x="1" y="5596"/>
                  <a:pt x="275" y="6489"/>
                  <a:pt x="929" y="6870"/>
                </a:cubicBezTo>
                <a:cubicBezTo>
                  <a:pt x="1160" y="7006"/>
                  <a:pt x="1415" y="7069"/>
                  <a:pt x="1686" y="7069"/>
                </a:cubicBezTo>
                <a:cubicBezTo>
                  <a:pt x="2060" y="7069"/>
                  <a:pt x="2463" y="6948"/>
                  <a:pt x="2870" y="6728"/>
                </a:cubicBezTo>
                <a:cubicBezTo>
                  <a:pt x="3001" y="6275"/>
                  <a:pt x="3120" y="5823"/>
                  <a:pt x="3215" y="5358"/>
                </a:cubicBezTo>
                <a:lnTo>
                  <a:pt x="3215" y="5358"/>
                </a:lnTo>
                <a:cubicBezTo>
                  <a:pt x="2939" y="5543"/>
                  <a:pt x="2638" y="5643"/>
                  <a:pt x="2354" y="5643"/>
                </a:cubicBezTo>
                <a:cubicBezTo>
                  <a:pt x="2197" y="5643"/>
                  <a:pt x="2045" y="5612"/>
                  <a:pt x="1906" y="5549"/>
                </a:cubicBezTo>
                <a:cubicBezTo>
                  <a:pt x="1144" y="5192"/>
                  <a:pt x="953" y="4001"/>
                  <a:pt x="1477" y="2894"/>
                </a:cubicBezTo>
                <a:cubicBezTo>
                  <a:pt x="1897" y="2002"/>
                  <a:pt x="2650" y="1434"/>
                  <a:pt x="3319" y="1434"/>
                </a:cubicBezTo>
                <a:cubicBezTo>
                  <a:pt x="3410" y="1434"/>
                  <a:pt x="3498" y="1444"/>
                  <a:pt x="3584" y="1465"/>
                </a:cubicBezTo>
                <a:cubicBezTo>
                  <a:pt x="3584" y="977"/>
                  <a:pt x="3549" y="489"/>
                  <a:pt x="3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25"/>
          <p:cNvSpPr/>
          <p:nvPr/>
        </p:nvSpPr>
        <p:spPr>
          <a:xfrm>
            <a:off x="5020038" y="2259436"/>
            <a:ext cx="102111" cy="162590"/>
          </a:xfrm>
          <a:custGeom>
            <a:avLst/>
            <a:gdLst/>
            <a:ahLst/>
            <a:cxnLst/>
            <a:rect l="l" t="t" r="r" b="b"/>
            <a:pathLst>
              <a:path w="2644" h="4210" extrusionOk="0">
                <a:moveTo>
                  <a:pt x="2375" y="1"/>
                </a:moveTo>
                <a:cubicBezTo>
                  <a:pt x="1697" y="1"/>
                  <a:pt x="944" y="569"/>
                  <a:pt x="524" y="1461"/>
                </a:cubicBezTo>
                <a:cubicBezTo>
                  <a:pt x="0" y="2568"/>
                  <a:pt x="191" y="3759"/>
                  <a:pt x="953" y="4116"/>
                </a:cubicBezTo>
                <a:cubicBezTo>
                  <a:pt x="1092" y="4179"/>
                  <a:pt x="1244" y="4210"/>
                  <a:pt x="1401" y="4210"/>
                </a:cubicBezTo>
                <a:cubicBezTo>
                  <a:pt x="1686" y="4210"/>
                  <a:pt x="1990" y="4110"/>
                  <a:pt x="2274" y="3925"/>
                </a:cubicBezTo>
                <a:cubicBezTo>
                  <a:pt x="2524" y="2759"/>
                  <a:pt x="2643" y="1556"/>
                  <a:pt x="2643" y="365"/>
                </a:cubicBezTo>
                <a:cubicBezTo>
                  <a:pt x="2643" y="258"/>
                  <a:pt x="2643" y="139"/>
                  <a:pt x="2643" y="32"/>
                </a:cubicBezTo>
                <a:cubicBezTo>
                  <a:pt x="2556" y="11"/>
                  <a:pt x="2466" y="1"/>
                  <a:pt x="23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25"/>
          <p:cNvSpPr/>
          <p:nvPr/>
        </p:nvSpPr>
        <p:spPr>
          <a:xfrm>
            <a:off x="4043849" y="2202240"/>
            <a:ext cx="144400" cy="274974"/>
          </a:xfrm>
          <a:custGeom>
            <a:avLst/>
            <a:gdLst/>
            <a:ahLst/>
            <a:cxnLst/>
            <a:rect l="l" t="t" r="r" b="b"/>
            <a:pathLst>
              <a:path w="3739" h="7120" extrusionOk="0">
                <a:moveTo>
                  <a:pt x="95" y="1"/>
                </a:moveTo>
                <a:cubicBezTo>
                  <a:pt x="36" y="501"/>
                  <a:pt x="12" y="1013"/>
                  <a:pt x="0" y="1525"/>
                </a:cubicBezTo>
                <a:cubicBezTo>
                  <a:pt x="97" y="1498"/>
                  <a:pt x="196" y="1486"/>
                  <a:pt x="298" y="1486"/>
                </a:cubicBezTo>
                <a:cubicBezTo>
                  <a:pt x="971" y="1486"/>
                  <a:pt x="1718" y="2052"/>
                  <a:pt x="2131" y="2942"/>
                </a:cubicBezTo>
                <a:cubicBezTo>
                  <a:pt x="2655" y="4049"/>
                  <a:pt x="2465" y="5240"/>
                  <a:pt x="1715" y="5597"/>
                </a:cubicBezTo>
                <a:cubicBezTo>
                  <a:pt x="1568" y="5664"/>
                  <a:pt x="1415" y="5695"/>
                  <a:pt x="1257" y="5695"/>
                </a:cubicBezTo>
                <a:cubicBezTo>
                  <a:pt x="966" y="5695"/>
                  <a:pt x="663" y="5587"/>
                  <a:pt x="369" y="5394"/>
                </a:cubicBezTo>
                <a:lnTo>
                  <a:pt x="369" y="5394"/>
                </a:lnTo>
                <a:cubicBezTo>
                  <a:pt x="465" y="5811"/>
                  <a:pt x="560" y="6216"/>
                  <a:pt x="679" y="6621"/>
                </a:cubicBezTo>
                <a:cubicBezTo>
                  <a:pt x="1174" y="6943"/>
                  <a:pt x="1678" y="7119"/>
                  <a:pt x="2135" y="7119"/>
                </a:cubicBezTo>
                <a:cubicBezTo>
                  <a:pt x="2404" y="7119"/>
                  <a:pt x="2657" y="7058"/>
                  <a:pt x="2882" y="6930"/>
                </a:cubicBezTo>
                <a:cubicBezTo>
                  <a:pt x="3453" y="6597"/>
                  <a:pt x="3739" y="5883"/>
                  <a:pt x="3727" y="5013"/>
                </a:cubicBezTo>
                <a:cubicBezTo>
                  <a:pt x="3060" y="3906"/>
                  <a:pt x="2560" y="2704"/>
                  <a:pt x="2262" y="1442"/>
                </a:cubicBezTo>
                <a:cubicBezTo>
                  <a:pt x="1596" y="656"/>
                  <a:pt x="810" y="144"/>
                  <a:pt x="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25"/>
          <p:cNvSpPr/>
          <p:nvPr/>
        </p:nvSpPr>
        <p:spPr>
          <a:xfrm>
            <a:off x="4043385" y="2259282"/>
            <a:ext cx="103038" cy="162938"/>
          </a:xfrm>
          <a:custGeom>
            <a:avLst/>
            <a:gdLst/>
            <a:ahLst/>
            <a:cxnLst/>
            <a:rect l="l" t="t" r="r" b="b"/>
            <a:pathLst>
              <a:path w="2668" h="4219" extrusionOk="0">
                <a:moveTo>
                  <a:pt x="296" y="1"/>
                </a:moveTo>
                <a:cubicBezTo>
                  <a:pt x="199" y="1"/>
                  <a:pt x="104" y="12"/>
                  <a:pt x="12" y="36"/>
                </a:cubicBezTo>
                <a:cubicBezTo>
                  <a:pt x="12" y="155"/>
                  <a:pt x="12" y="262"/>
                  <a:pt x="12" y="369"/>
                </a:cubicBezTo>
                <a:cubicBezTo>
                  <a:pt x="0" y="1560"/>
                  <a:pt x="131" y="2751"/>
                  <a:pt x="381" y="3917"/>
                </a:cubicBezTo>
                <a:cubicBezTo>
                  <a:pt x="667" y="4110"/>
                  <a:pt x="973" y="4218"/>
                  <a:pt x="1266" y="4218"/>
                </a:cubicBezTo>
                <a:cubicBezTo>
                  <a:pt x="1425" y="4218"/>
                  <a:pt x="1580" y="4187"/>
                  <a:pt x="1727" y="4120"/>
                </a:cubicBezTo>
                <a:cubicBezTo>
                  <a:pt x="2477" y="3763"/>
                  <a:pt x="2667" y="2572"/>
                  <a:pt x="2143" y="1465"/>
                </a:cubicBezTo>
                <a:cubicBezTo>
                  <a:pt x="1727" y="569"/>
                  <a:pt x="972" y="1"/>
                  <a:pt x="2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25"/>
          <p:cNvSpPr/>
          <p:nvPr/>
        </p:nvSpPr>
        <p:spPr>
          <a:xfrm>
            <a:off x="4792877" y="287449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63" y="1"/>
                </a:moveTo>
                <a:cubicBezTo>
                  <a:pt x="346" y="1"/>
                  <a:pt x="1" y="346"/>
                  <a:pt x="1" y="775"/>
                </a:cubicBezTo>
                <a:cubicBezTo>
                  <a:pt x="1" y="1203"/>
                  <a:pt x="346" y="1537"/>
                  <a:pt x="763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63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25"/>
          <p:cNvSpPr/>
          <p:nvPr/>
        </p:nvSpPr>
        <p:spPr>
          <a:xfrm>
            <a:off x="4328476" y="287449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74" y="1"/>
                </a:moveTo>
                <a:cubicBezTo>
                  <a:pt x="345" y="1"/>
                  <a:pt x="0" y="346"/>
                  <a:pt x="0" y="775"/>
                </a:cubicBezTo>
                <a:cubicBezTo>
                  <a:pt x="0" y="1203"/>
                  <a:pt x="345" y="1537"/>
                  <a:pt x="774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74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25"/>
          <p:cNvSpPr/>
          <p:nvPr/>
        </p:nvSpPr>
        <p:spPr>
          <a:xfrm>
            <a:off x="4822305" y="290439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25"/>
          <p:cNvSpPr/>
          <p:nvPr/>
        </p:nvSpPr>
        <p:spPr>
          <a:xfrm>
            <a:off x="4822305" y="290439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25"/>
          <p:cNvSpPr/>
          <p:nvPr/>
        </p:nvSpPr>
        <p:spPr>
          <a:xfrm>
            <a:off x="4358367" y="290439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25"/>
          <p:cNvSpPr/>
          <p:nvPr/>
        </p:nvSpPr>
        <p:spPr>
          <a:xfrm>
            <a:off x="4358367" y="290439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25"/>
          <p:cNvSpPr/>
          <p:nvPr/>
        </p:nvSpPr>
        <p:spPr>
          <a:xfrm>
            <a:off x="4796082" y="3277305"/>
            <a:ext cx="52948" cy="80059"/>
          </a:xfrm>
          <a:custGeom>
            <a:avLst/>
            <a:gdLst/>
            <a:ahLst/>
            <a:cxnLst/>
            <a:rect l="l" t="t" r="r" b="b"/>
            <a:pathLst>
              <a:path w="1371" h="2073" extrusionOk="0">
                <a:moveTo>
                  <a:pt x="144" y="1"/>
                </a:moveTo>
                <a:lnTo>
                  <a:pt x="25" y="1358"/>
                </a:lnTo>
                <a:cubicBezTo>
                  <a:pt x="1" y="1739"/>
                  <a:pt x="299" y="2072"/>
                  <a:pt x="680" y="2072"/>
                </a:cubicBezTo>
                <a:cubicBezTo>
                  <a:pt x="1061" y="2072"/>
                  <a:pt x="1370" y="1739"/>
                  <a:pt x="1334" y="1358"/>
                </a:cubicBezTo>
                <a:lnTo>
                  <a:pt x="1215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25"/>
          <p:cNvSpPr/>
          <p:nvPr/>
        </p:nvSpPr>
        <p:spPr>
          <a:xfrm>
            <a:off x="4331681" y="3277305"/>
            <a:ext cx="52909" cy="80059"/>
          </a:xfrm>
          <a:custGeom>
            <a:avLst/>
            <a:gdLst/>
            <a:ahLst/>
            <a:cxnLst/>
            <a:rect l="l" t="t" r="r" b="b"/>
            <a:pathLst>
              <a:path w="1370" h="2073" extrusionOk="0">
                <a:moveTo>
                  <a:pt x="155" y="1"/>
                </a:moveTo>
                <a:lnTo>
                  <a:pt x="36" y="1358"/>
                </a:lnTo>
                <a:cubicBezTo>
                  <a:pt x="1" y="1739"/>
                  <a:pt x="310" y="2072"/>
                  <a:pt x="691" y="2072"/>
                </a:cubicBezTo>
                <a:cubicBezTo>
                  <a:pt x="1072" y="2072"/>
                  <a:pt x="1370" y="1739"/>
                  <a:pt x="1346" y="1358"/>
                </a:cubicBezTo>
                <a:lnTo>
                  <a:pt x="1227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2C785-0ABE-4AE3-A61E-7E3D32033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92941" y="1464760"/>
            <a:ext cx="1818540" cy="1285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9ABB8-ACC9-4A0C-BA0C-9D7ABA01E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38521" y="1820226"/>
            <a:ext cx="938219" cy="5741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813868-852D-4708-BDD3-3760469DC9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72483" y="3378381"/>
            <a:ext cx="1060907" cy="10867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7532C3-915F-423F-913C-5B8190CABE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440040" y="3208156"/>
            <a:ext cx="887115" cy="8871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F424C61-29A8-43A7-8E20-915997ADCA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28807" y="3397730"/>
            <a:ext cx="854010" cy="7172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/>
          <p:cNvSpPr txBox="1">
            <a:spLocks noGrp="1"/>
          </p:cNvSpPr>
          <p:nvPr>
            <p:ph type="title"/>
          </p:nvPr>
        </p:nvSpPr>
        <p:spPr>
          <a:xfrm>
            <a:off x="-610414" y="70703"/>
            <a:ext cx="41333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DASHBOARD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27CE07-7C80-457E-A254-4E975BAA1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98" y="719760"/>
            <a:ext cx="7948461" cy="40984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/>
          <p:cNvSpPr txBox="1">
            <a:spLocks noGrp="1"/>
          </p:cNvSpPr>
          <p:nvPr>
            <p:ph type="title"/>
          </p:nvPr>
        </p:nvSpPr>
        <p:spPr>
          <a:xfrm>
            <a:off x="-610414" y="70703"/>
            <a:ext cx="41333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DASHBOARD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942247-FDBE-4F8A-8515-E38F81839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2" y="726851"/>
            <a:ext cx="7730197" cy="39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43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-1422000" y="2520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SEARCH-VULNERABILITY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ABC8B-A615-4255-90E0-6046D7396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599" y="875550"/>
            <a:ext cx="7139349" cy="40158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-1422000" y="2520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SEARCH-VULNERABILITY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E07233-F761-4F97-90AE-C3BD98480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95" y="963637"/>
            <a:ext cx="7614904" cy="402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00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-1422000" y="2520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SEARCH-VULNERABILITY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F84DF-7B16-487A-AC56-251979844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20" t="21220" b="32792"/>
          <a:stretch/>
        </p:blipFill>
        <p:spPr>
          <a:xfrm>
            <a:off x="1280161" y="1512277"/>
            <a:ext cx="6262172" cy="18710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7BD1BC-88E0-4356-BD10-F4FDA81ABDF8}"/>
              </a:ext>
            </a:extLst>
          </p:cNvPr>
          <p:cNvSpPr/>
          <p:nvPr/>
        </p:nvSpPr>
        <p:spPr>
          <a:xfrm>
            <a:off x="1674055" y="2904978"/>
            <a:ext cx="822960" cy="4783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914070"/>
      </p:ext>
    </p:extLst>
  </p:cSld>
  <p:clrMapOvr>
    <a:masterClrMapping/>
  </p:clrMapOvr>
</p:sld>
</file>

<file path=ppt/theme/theme1.xml><?xml version="1.0" encoding="utf-8"?>
<a:theme xmlns:a="http://schemas.openxmlformats.org/drawingml/2006/main" name="Cybersecurity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2E294E"/>
      </a:accent1>
      <a:accent2>
        <a:srgbClr val="DD90B6"/>
      </a:accent2>
      <a:accent3>
        <a:srgbClr val="A060AD"/>
      </a:accent3>
      <a:accent4>
        <a:srgbClr val="8058BE"/>
      </a:accent4>
      <a:accent5>
        <a:srgbClr val="424B66"/>
      </a:accent5>
      <a:accent6>
        <a:srgbClr val="1C1C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203</Words>
  <Application>Microsoft Office PowerPoint</Application>
  <PresentationFormat>On-screen Show (16:9)</PresentationFormat>
  <Paragraphs>43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Proxima Nova Semibold</vt:lpstr>
      <vt:lpstr>Arial</vt:lpstr>
      <vt:lpstr>Fira Sans Black</vt:lpstr>
      <vt:lpstr>Wingdings</vt:lpstr>
      <vt:lpstr>Proxima Nova</vt:lpstr>
      <vt:lpstr>Fira Sans</vt:lpstr>
      <vt:lpstr>Open Sans</vt:lpstr>
      <vt:lpstr>Cybersecurity Infographics by Slidesgo</vt:lpstr>
      <vt:lpstr>Slidesgo Final Pages</vt:lpstr>
      <vt:lpstr>UTI</vt:lpstr>
      <vt:lpstr>PROBLEM STATEMENT</vt:lpstr>
      <vt:lpstr> SOLUTION</vt:lpstr>
      <vt:lpstr>TOOL STACK</vt:lpstr>
      <vt:lpstr>DASHBOARD</vt:lpstr>
      <vt:lpstr>DASHBOARD</vt:lpstr>
      <vt:lpstr>SEARCH-VULNERABILITY</vt:lpstr>
      <vt:lpstr>SEARCH-VULNERABILITY</vt:lpstr>
      <vt:lpstr>SEARCH-VULNERABILITY</vt:lpstr>
      <vt:lpstr>SEARCH-VULNERABILITY</vt:lpstr>
      <vt:lpstr>SEARCH-VULNERABILITY</vt:lpstr>
      <vt:lpstr>SEARCH-VULNERABILITY</vt:lpstr>
      <vt:lpstr>FUTURE IDEAS</vt:lpstr>
      <vt:lpstr>LOGIN</vt:lpstr>
      <vt:lpstr>USER PROFILE</vt:lpstr>
      <vt:lpstr>TABLES</vt:lpstr>
      <vt:lpstr>CLIENT PROFILE</vt:lpstr>
      <vt:lpstr>OVER COMING THE PROBLEMS FACED DURING THE IMPLEMENTATION</vt:lpstr>
      <vt:lpstr>LIVE DEMO</vt:lpstr>
      <vt:lpstr>PROJECTS I HAVE WORKED ON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</dc:title>
  <cp:lastModifiedBy>ashokkumaravel02@gmail.com</cp:lastModifiedBy>
  <cp:revision>18</cp:revision>
  <dcterms:modified xsi:type="dcterms:W3CDTF">2021-06-14T04:25:29Z</dcterms:modified>
</cp:coreProperties>
</file>